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sldIdLst>
    <p:sldId id="258" r:id="rId2"/>
    <p:sldId id="262" r:id="rId3"/>
    <p:sldId id="261" r:id="rId4"/>
    <p:sldId id="263" r:id="rId5"/>
    <p:sldId id="264" r:id="rId6"/>
    <p:sldId id="265" r:id="rId7"/>
    <p:sldId id="266" r:id="rId8"/>
    <p:sldId id="267" r:id="rId9"/>
    <p:sldId id="268" r:id="rId10"/>
    <p:sldId id="293" r:id="rId11"/>
    <p:sldId id="269" r:id="rId12"/>
    <p:sldId id="270" r:id="rId13"/>
    <p:sldId id="271" r:id="rId14"/>
    <p:sldId id="272" r:id="rId15"/>
    <p:sldId id="273" r:id="rId16"/>
    <p:sldId id="274" r:id="rId17"/>
    <p:sldId id="275" r:id="rId18"/>
    <p:sldId id="276" r:id="rId19"/>
    <p:sldId id="277" r:id="rId20"/>
    <p:sldId id="278" r:id="rId21"/>
    <p:sldId id="285" r:id="rId22"/>
    <p:sldId id="279" r:id="rId23"/>
    <p:sldId id="280" r:id="rId24"/>
    <p:sldId id="281" r:id="rId25"/>
    <p:sldId id="288" r:id="rId26"/>
    <p:sldId id="289" r:id="rId27"/>
    <p:sldId id="290" r:id="rId28"/>
    <p:sldId id="291" r:id="rId29"/>
    <p:sldId id="286" r:id="rId30"/>
    <p:sldId id="292" r:id="rId31"/>
    <p:sldId id="287" r:id="rId32"/>
    <p:sldId id="282" r:id="rId33"/>
    <p:sldId id="283" r:id="rId3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Black" pitchFamily="34" charset="0"/>
        <a:ea typeface="+mn-ea"/>
        <a:cs typeface="+mn-cs"/>
      </a:defRPr>
    </a:lvl1pPr>
    <a:lvl2pPr marL="457200" algn="l" rtl="0" eaLnBrk="0" fontAlgn="base" hangingPunct="0">
      <a:spcBef>
        <a:spcPct val="0"/>
      </a:spcBef>
      <a:spcAft>
        <a:spcPct val="0"/>
      </a:spcAft>
      <a:defRPr kern="1200">
        <a:solidFill>
          <a:schemeClr val="tx1"/>
        </a:solidFill>
        <a:latin typeface="Arial Black" pitchFamily="34" charset="0"/>
        <a:ea typeface="+mn-ea"/>
        <a:cs typeface="+mn-cs"/>
      </a:defRPr>
    </a:lvl2pPr>
    <a:lvl3pPr marL="914400" algn="l" rtl="0" eaLnBrk="0" fontAlgn="base" hangingPunct="0">
      <a:spcBef>
        <a:spcPct val="0"/>
      </a:spcBef>
      <a:spcAft>
        <a:spcPct val="0"/>
      </a:spcAft>
      <a:defRPr kern="1200">
        <a:solidFill>
          <a:schemeClr val="tx1"/>
        </a:solidFill>
        <a:latin typeface="Arial Black" pitchFamily="34" charset="0"/>
        <a:ea typeface="+mn-ea"/>
        <a:cs typeface="+mn-cs"/>
      </a:defRPr>
    </a:lvl3pPr>
    <a:lvl4pPr marL="1371600" algn="l" rtl="0" eaLnBrk="0" fontAlgn="base" hangingPunct="0">
      <a:spcBef>
        <a:spcPct val="0"/>
      </a:spcBef>
      <a:spcAft>
        <a:spcPct val="0"/>
      </a:spcAft>
      <a:defRPr kern="1200">
        <a:solidFill>
          <a:schemeClr val="tx1"/>
        </a:solidFill>
        <a:latin typeface="Arial Black" pitchFamily="34" charset="0"/>
        <a:ea typeface="+mn-ea"/>
        <a:cs typeface="+mn-cs"/>
      </a:defRPr>
    </a:lvl4pPr>
    <a:lvl5pPr marL="1828800" algn="l" rtl="0" eaLnBrk="0" fontAlgn="base" hangingPunct="0">
      <a:spcBef>
        <a:spcPct val="0"/>
      </a:spcBef>
      <a:spcAft>
        <a:spcPct val="0"/>
      </a:spcAft>
      <a:defRPr kern="1200">
        <a:solidFill>
          <a:schemeClr val="tx1"/>
        </a:solidFill>
        <a:latin typeface="Arial Black" pitchFamily="34" charset="0"/>
        <a:ea typeface="+mn-ea"/>
        <a:cs typeface="+mn-cs"/>
      </a:defRPr>
    </a:lvl5pPr>
    <a:lvl6pPr marL="2286000" algn="l" defTabSz="914400" rtl="0" eaLnBrk="1" latinLnBrk="0" hangingPunct="1">
      <a:defRPr kern="1200">
        <a:solidFill>
          <a:schemeClr val="tx1"/>
        </a:solidFill>
        <a:latin typeface="Arial Black" pitchFamily="34" charset="0"/>
        <a:ea typeface="+mn-ea"/>
        <a:cs typeface="+mn-cs"/>
      </a:defRPr>
    </a:lvl6pPr>
    <a:lvl7pPr marL="2743200" algn="l" defTabSz="914400" rtl="0" eaLnBrk="1" latinLnBrk="0" hangingPunct="1">
      <a:defRPr kern="1200">
        <a:solidFill>
          <a:schemeClr val="tx1"/>
        </a:solidFill>
        <a:latin typeface="Arial Black" pitchFamily="34" charset="0"/>
        <a:ea typeface="+mn-ea"/>
        <a:cs typeface="+mn-cs"/>
      </a:defRPr>
    </a:lvl7pPr>
    <a:lvl8pPr marL="3200400" algn="l" defTabSz="914400" rtl="0" eaLnBrk="1" latinLnBrk="0" hangingPunct="1">
      <a:defRPr kern="1200">
        <a:solidFill>
          <a:schemeClr val="tx1"/>
        </a:solidFill>
        <a:latin typeface="Arial Black" pitchFamily="34" charset="0"/>
        <a:ea typeface="+mn-ea"/>
        <a:cs typeface="+mn-cs"/>
      </a:defRPr>
    </a:lvl8pPr>
    <a:lvl9pPr marL="3657600" algn="l" defTabSz="914400" rtl="0" eaLnBrk="1" latinLnBrk="0" hangingPunct="1">
      <a:defRPr kern="1200">
        <a:solidFill>
          <a:schemeClr val="tx1"/>
        </a:solidFill>
        <a:latin typeface="Arial Black"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43E032"/>
    <a:srgbClr val="1E8214"/>
    <a:srgbClr val="00FFFF"/>
    <a:srgbClr val="FF6699"/>
    <a:srgbClr val="FF3399"/>
    <a:srgbClr val="FF7C80"/>
    <a:srgbClr val="000066"/>
    <a:srgbClr val="66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15" autoAdjust="0"/>
    <p:restoredTop sz="93622" autoAdjust="0"/>
  </p:normalViewPr>
  <p:slideViewPr>
    <p:cSldViewPr>
      <p:cViewPr>
        <p:scale>
          <a:sx n="66" d="100"/>
          <a:sy n="66" d="100"/>
        </p:scale>
        <p:origin x="-582"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2084388" y="296863"/>
            <a:ext cx="6823075" cy="5353050"/>
            <a:chOff x="1313" y="187"/>
            <a:chExt cx="4298" cy="3372"/>
          </a:xfrm>
        </p:grpSpPr>
        <p:grpSp>
          <p:nvGrpSpPr>
            <p:cNvPr id="5" name="Group 3"/>
            <p:cNvGrpSpPr>
              <a:grpSpLocks/>
            </p:cNvGrpSpPr>
            <p:nvPr/>
          </p:nvGrpSpPr>
          <p:grpSpPr bwMode="auto">
            <a:xfrm>
              <a:off x="2194" y="601"/>
              <a:ext cx="596" cy="447"/>
              <a:chOff x="0" y="0"/>
              <a:chExt cx="768" cy="576"/>
            </a:xfrm>
          </p:grpSpPr>
          <p:sp>
            <p:nvSpPr>
              <p:cNvPr id="135" name="Oval 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p:spPr>
            <p:txBody>
              <a:bodyPr wrap="none" anchor="ctr"/>
              <a:lstStyle/>
              <a:p>
                <a:pPr>
                  <a:defRPr/>
                </a:pPr>
                <a:endParaRPr lang="en-US"/>
              </a:p>
            </p:txBody>
          </p:sp>
          <p:sp>
            <p:nvSpPr>
              <p:cNvPr id="136" name="Oval 5"/>
              <p:cNvSpPr>
                <a:spLocks noChangeArrowheads="1"/>
              </p:cNvSpPr>
              <p:nvPr/>
            </p:nvSpPr>
            <p:spPr bwMode="hidden">
              <a:xfrm>
                <a:off x="276" y="253"/>
                <a:ext cx="187" cy="107"/>
              </a:xfrm>
              <a:prstGeom prst="ellipse">
                <a:avLst/>
              </a:prstGeom>
              <a:gradFill rotWithShape="0">
                <a:gsLst>
                  <a:gs pos="0">
                    <a:schemeClr val="accent1"/>
                  </a:gs>
                  <a:gs pos="100000">
                    <a:schemeClr val="bg2"/>
                  </a:gs>
                </a:gsLst>
                <a:path path="shape">
                  <a:fillToRect l="50000" t="50000" r="50000" b="50000"/>
                </a:path>
              </a:gradFill>
              <a:ln w="9525">
                <a:noFill/>
                <a:round/>
                <a:headEnd/>
                <a:tailEnd/>
              </a:ln>
            </p:spPr>
            <p:txBody>
              <a:bodyPr wrap="none" anchor="ctr"/>
              <a:lstStyle/>
              <a:p>
                <a:pPr>
                  <a:defRPr/>
                </a:pPr>
                <a:endParaRPr lang="en-US"/>
              </a:p>
            </p:txBody>
          </p:sp>
        </p:grpSp>
        <p:grpSp>
          <p:nvGrpSpPr>
            <p:cNvPr id="6" name="Group 6"/>
            <p:cNvGrpSpPr>
              <a:grpSpLocks/>
            </p:cNvGrpSpPr>
            <p:nvPr/>
          </p:nvGrpSpPr>
          <p:grpSpPr bwMode="auto">
            <a:xfrm>
              <a:off x="1312" y="188"/>
              <a:ext cx="4299" cy="3371"/>
              <a:chOff x="0" y="1"/>
              <a:chExt cx="5533" cy="4340"/>
            </a:xfrm>
          </p:grpSpPr>
          <p:grpSp>
            <p:nvGrpSpPr>
              <p:cNvPr id="22" name="Group 7"/>
              <p:cNvGrpSpPr>
                <a:grpSpLocks/>
              </p:cNvGrpSpPr>
              <p:nvPr/>
            </p:nvGrpSpPr>
            <p:grpSpPr bwMode="auto">
              <a:xfrm>
                <a:off x="0" y="1"/>
                <a:ext cx="5470" cy="4340"/>
                <a:chOff x="0" y="1"/>
                <a:chExt cx="5470" cy="4340"/>
              </a:xfrm>
            </p:grpSpPr>
            <p:grpSp>
              <p:nvGrpSpPr>
                <p:cNvPr id="33" name="Group 8"/>
                <p:cNvGrpSpPr>
                  <a:grpSpLocks/>
                </p:cNvGrpSpPr>
                <p:nvPr/>
              </p:nvGrpSpPr>
              <p:grpSpPr bwMode="auto">
                <a:xfrm>
                  <a:off x="1339" y="787"/>
                  <a:ext cx="2919" cy="2150"/>
                  <a:chOff x="1265" y="815"/>
                  <a:chExt cx="2919" cy="2150"/>
                </a:xfrm>
              </p:grpSpPr>
              <p:sp>
                <p:nvSpPr>
                  <p:cNvPr id="133" name="Oval 9"/>
                  <p:cNvSpPr>
                    <a:spLocks noChangeArrowheads="1"/>
                  </p:cNvSpPr>
                  <p:nvPr/>
                </p:nvSpPr>
                <p:spPr bwMode="hidden">
                  <a:xfrm>
                    <a:off x="1265" y="815"/>
                    <a:ext cx="2919" cy="2150"/>
                  </a:xfrm>
                  <a:prstGeom prst="ellipse">
                    <a:avLst/>
                  </a:prstGeom>
                  <a:gradFill rotWithShape="0">
                    <a:gsLst>
                      <a:gs pos="0">
                        <a:schemeClr val="bg2"/>
                      </a:gs>
                      <a:gs pos="100000">
                        <a:schemeClr val="bg1"/>
                      </a:gs>
                    </a:gsLst>
                    <a:path path="shape">
                      <a:fillToRect l="50000" t="50000" r="50000" b="50000"/>
                    </a:path>
                  </a:gradFill>
                  <a:ln w="9525">
                    <a:noFill/>
                    <a:round/>
                    <a:headEnd/>
                    <a:tailEnd/>
                  </a:ln>
                </p:spPr>
                <p:txBody>
                  <a:bodyPr wrap="none" anchor="ctr"/>
                  <a:lstStyle/>
                  <a:p>
                    <a:pPr>
                      <a:defRPr/>
                    </a:pPr>
                    <a:endParaRPr lang="en-US"/>
                  </a:p>
                </p:txBody>
              </p:sp>
              <p:sp>
                <p:nvSpPr>
                  <p:cNvPr id="134" name="Oval 10"/>
                  <p:cNvSpPr>
                    <a:spLocks noChangeArrowheads="1"/>
                  </p:cNvSpPr>
                  <p:nvPr/>
                </p:nvSpPr>
                <p:spPr bwMode="hidden">
                  <a:xfrm>
                    <a:off x="2379" y="1601"/>
                    <a:ext cx="578" cy="406"/>
                  </a:xfrm>
                  <a:prstGeom prst="ellipse">
                    <a:avLst/>
                  </a:prstGeom>
                  <a:gradFill rotWithShape="0">
                    <a:gsLst>
                      <a:gs pos="0">
                        <a:schemeClr val="accent2"/>
                      </a:gs>
                      <a:gs pos="100000">
                        <a:schemeClr val="bg2"/>
                      </a:gs>
                    </a:gsLst>
                    <a:path path="shape">
                      <a:fillToRect l="50000" t="50000" r="50000" b="50000"/>
                    </a:path>
                  </a:gradFill>
                  <a:ln w="9525">
                    <a:noFill/>
                    <a:round/>
                    <a:headEnd/>
                    <a:tailEnd/>
                  </a:ln>
                </p:spPr>
                <p:txBody>
                  <a:bodyPr wrap="none" anchor="ctr"/>
                  <a:lstStyle/>
                  <a:p>
                    <a:pPr>
                      <a:defRPr/>
                    </a:pPr>
                    <a:endParaRPr lang="en-US"/>
                  </a:p>
                </p:txBody>
              </p:sp>
            </p:grpSp>
            <p:grpSp>
              <p:nvGrpSpPr>
                <p:cNvPr id="34" name="Group 11"/>
                <p:cNvGrpSpPr>
                  <a:grpSpLocks/>
                </p:cNvGrpSpPr>
                <p:nvPr/>
              </p:nvGrpSpPr>
              <p:grpSpPr bwMode="auto">
                <a:xfrm>
                  <a:off x="0" y="1"/>
                  <a:ext cx="5470" cy="4340"/>
                  <a:chOff x="0" y="1"/>
                  <a:chExt cx="5470" cy="4340"/>
                </a:xfrm>
              </p:grpSpPr>
              <p:grpSp>
                <p:nvGrpSpPr>
                  <p:cNvPr id="35" name="Group 12"/>
                  <p:cNvGrpSpPr>
                    <a:grpSpLocks/>
                  </p:cNvGrpSpPr>
                  <p:nvPr/>
                </p:nvGrpSpPr>
                <p:grpSpPr bwMode="auto">
                  <a:xfrm>
                    <a:off x="3544" y="1503"/>
                    <a:ext cx="1259" cy="2325"/>
                    <a:chOff x="3470" y="1531"/>
                    <a:chExt cx="1259" cy="2325"/>
                  </a:xfrm>
                </p:grpSpPr>
                <p:sp>
                  <p:nvSpPr>
                    <p:cNvPr id="131" name="Freeform 13"/>
                    <p:cNvSpPr>
                      <a:spLocks/>
                    </p:cNvSpPr>
                    <p:nvPr/>
                  </p:nvSpPr>
                  <p:spPr bwMode="hidden">
                    <a:xfrm rot="2711884">
                      <a:off x="2764" y="2237"/>
                      <a:ext cx="1725" cy="313"/>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pPr>
                        <a:defRPr/>
                      </a:pPr>
                      <a:endParaRPr lang="en-US"/>
                    </a:p>
                  </p:txBody>
                </p:sp>
                <p:sp>
                  <p:nvSpPr>
                    <p:cNvPr id="132" name="Freeform 14"/>
                    <p:cNvSpPr>
                      <a:spLocks/>
                    </p:cNvSpPr>
                    <p:nvPr/>
                  </p:nvSpPr>
                  <p:spPr bwMode="hidden">
                    <a:xfrm rot="2711884">
                      <a:off x="4022" y="3149"/>
                      <a:ext cx="924"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pPr>
                        <a:defRPr/>
                      </a:pPr>
                      <a:endParaRPr lang="en-US"/>
                    </a:p>
                  </p:txBody>
                </p:sp>
              </p:grpSp>
              <p:grpSp>
                <p:nvGrpSpPr>
                  <p:cNvPr id="36" name="Group 15"/>
                  <p:cNvGrpSpPr>
                    <a:grpSpLocks/>
                  </p:cNvGrpSpPr>
                  <p:nvPr/>
                </p:nvGrpSpPr>
                <p:grpSpPr bwMode="auto">
                  <a:xfrm>
                    <a:off x="2938" y="1992"/>
                    <a:ext cx="2462" cy="1331"/>
                    <a:chOff x="2864" y="2020"/>
                    <a:chExt cx="2462" cy="1331"/>
                  </a:xfrm>
                </p:grpSpPr>
                <p:sp>
                  <p:nvSpPr>
                    <p:cNvPr id="129" name="Freeform 16"/>
                    <p:cNvSpPr>
                      <a:spLocks/>
                    </p:cNvSpPr>
                    <p:nvPr/>
                  </p:nvSpPr>
                  <p:spPr bwMode="hidden">
                    <a:xfrm rot="2104081">
                      <a:off x="2864" y="2020"/>
                      <a:ext cx="1813" cy="34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130" name="Freeform 17"/>
                    <p:cNvSpPr>
                      <a:spLocks/>
                    </p:cNvSpPr>
                    <p:nvPr/>
                  </p:nvSpPr>
                  <p:spPr bwMode="hidden">
                    <a:xfrm rot="2104081">
                      <a:off x="4352" y="2806"/>
                      <a:ext cx="974" cy="54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pPr>
                        <a:defRPr/>
                      </a:pPr>
                      <a:endParaRPr lang="en-US"/>
                    </a:p>
                  </p:txBody>
                </p:sp>
              </p:grpSp>
              <p:grpSp>
                <p:nvGrpSpPr>
                  <p:cNvPr id="37" name="Group 18"/>
                  <p:cNvGrpSpPr>
                    <a:grpSpLocks/>
                  </p:cNvGrpSpPr>
                  <p:nvPr/>
                </p:nvGrpSpPr>
                <p:grpSpPr bwMode="auto">
                  <a:xfrm>
                    <a:off x="2970" y="1804"/>
                    <a:ext cx="2478" cy="1064"/>
                    <a:chOff x="2896" y="1832"/>
                    <a:chExt cx="2478" cy="1064"/>
                  </a:xfrm>
                </p:grpSpPr>
                <p:sp>
                  <p:nvSpPr>
                    <p:cNvPr id="127" name="Freeform 19"/>
                    <p:cNvSpPr>
                      <a:spLocks/>
                    </p:cNvSpPr>
                    <p:nvPr/>
                  </p:nvSpPr>
                  <p:spPr bwMode="hidden">
                    <a:xfrm rot="1582915">
                      <a:off x="2896" y="1832"/>
                      <a:ext cx="1736" cy="30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128" name="Freeform 20"/>
                    <p:cNvSpPr>
                      <a:spLocks/>
                    </p:cNvSpPr>
                    <p:nvPr/>
                  </p:nvSpPr>
                  <p:spPr bwMode="hidden">
                    <a:xfrm rot="1582915">
                      <a:off x="4442" y="2420"/>
                      <a:ext cx="932" cy="47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pPr>
                        <a:defRPr/>
                      </a:pPr>
                      <a:endParaRPr lang="en-US"/>
                    </a:p>
                  </p:txBody>
                </p:sp>
              </p:grpSp>
              <p:grpSp>
                <p:nvGrpSpPr>
                  <p:cNvPr id="38" name="Group 21"/>
                  <p:cNvGrpSpPr>
                    <a:grpSpLocks/>
                  </p:cNvGrpSpPr>
                  <p:nvPr/>
                </p:nvGrpSpPr>
                <p:grpSpPr bwMode="auto">
                  <a:xfrm>
                    <a:off x="2998" y="1608"/>
                    <a:ext cx="2472" cy="927"/>
                    <a:chOff x="2924" y="1636"/>
                    <a:chExt cx="2472" cy="927"/>
                  </a:xfrm>
                </p:grpSpPr>
                <p:sp>
                  <p:nvSpPr>
                    <p:cNvPr id="125" name="Freeform 22"/>
                    <p:cNvSpPr>
                      <a:spLocks/>
                    </p:cNvSpPr>
                    <p:nvPr/>
                  </p:nvSpPr>
                  <p:spPr bwMode="hidden">
                    <a:xfrm rot="1080363">
                      <a:off x="2924" y="1636"/>
                      <a:ext cx="1677" cy="33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126" name="Freeform 23"/>
                    <p:cNvSpPr>
                      <a:spLocks/>
                    </p:cNvSpPr>
                    <p:nvPr/>
                  </p:nvSpPr>
                  <p:spPr bwMode="hidden">
                    <a:xfrm rot="1080363">
                      <a:off x="4495" y="2036"/>
                      <a:ext cx="901" cy="527"/>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pPr>
                        <a:defRPr/>
                      </a:pPr>
                      <a:endParaRPr lang="en-US"/>
                    </a:p>
                  </p:txBody>
                </p:sp>
              </p:grpSp>
              <p:grpSp>
                <p:nvGrpSpPr>
                  <p:cNvPr id="39" name="Group 24"/>
                  <p:cNvGrpSpPr>
                    <a:grpSpLocks/>
                  </p:cNvGrpSpPr>
                  <p:nvPr/>
                </p:nvGrpSpPr>
                <p:grpSpPr bwMode="auto">
                  <a:xfrm>
                    <a:off x="3032" y="1386"/>
                    <a:ext cx="2341" cy="657"/>
                    <a:chOff x="2958" y="1414"/>
                    <a:chExt cx="2341" cy="657"/>
                  </a:xfrm>
                </p:grpSpPr>
                <p:sp>
                  <p:nvSpPr>
                    <p:cNvPr id="123" name="Freeform 25"/>
                    <p:cNvSpPr>
                      <a:spLocks/>
                    </p:cNvSpPr>
                    <p:nvPr/>
                  </p:nvSpPr>
                  <p:spPr bwMode="hidden">
                    <a:xfrm rot="463793">
                      <a:off x="2958" y="1414"/>
                      <a:ext cx="1544"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124" name="Freeform 26"/>
                    <p:cNvSpPr>
                      <a:spLocks/>
                    </p:cNvSpPr>
                    <p:nvPr/>
                  </p:nvSpPr>
                  <p:spPr bwMode="hidden">
                    <a:xfrm rot="463793">
                      <a:off x="4469" y="1582"/>
                      <a:ext cx="830" cy="48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pPr>
                        <a:defRPr/>
                      </a:pPr>
                      <a:endParaRPr lang="en-US"/>
                    </a:p>
                  </p:txBody>
                </p:sp>
              </p:grpSp>
              <p:grpSp>
                <p:nvGrpSpPr>
                  <p:cNvPr id="40" name="Group 27"/>
                  <p:cNvGrpSpPr>
                    <a:grpSpLocks/>
                  </p:cNvGrpSpPr>
                  <p:nvPr/>
                </p:nvGrpSpPr>
                <p:grpSpPr bwMode="auto">
                  <a:xfrm>
                    <a:off x="3057" y="1241"/>
                    <a:ext cx="2150" cy="342"/>
                    <a:chOff x="2983" y="1269"/>
                    <a:chExt cx="2150" cy="342"/>
                  </a:xfrm>
                </p:grpSpPr>
                <p:sp>
                  <p:nvSpPr>
                    <p:cNvPr id="121" name="Freeform 28"/>
                    <p:cNvSpPr>
                      <a:spLocks/>
                    </p:cNvSpPr>
                    <p:nvPr/>
                  </p:nvSpPr>
                  <p:spPr bwMode="hidden">
                    <a:xfrm rot="-84182">
                      <a:off x="2983" y="1290"/>
                      <a:ext cx="1404" cy="219"/>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122" name="Freeform 29"/>
                    <p:cNvSpPr>
                      <a:spLocks/>
                    </p:cNvSpPr>
                    <p:nvPr/>
                  </p:nvSpPr>
                  <p:spPr bwMode="hidden">
                    <a:xfrm rot="-84182">
                      <a:off x="4379" y="1269"/>
                      <a:ext cx="754" cy="342"/>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pPr>
                        <a:defRPr/>
                      </a:pPr>
                      <a:endParaRPr lang="en-US"/>
                    </a:p>
                  </p:txBody>
                </p:sp>
              </p:grpSp>
              <p:grpSp>
                <p:nvGrpSpPr>
                  <p:cNvPr id="41" name="Group 30"/>
                  <p:cNvGrpSpPr>
                    <a:grpSpLocks/>
                  </p:cNvGrpSpPr>
                  <p:nvPr/>
                </p:nvGrpSpPr>
                <p:grpSpPr bwMode="auto">
                  <a:xfrm>
                    <a:off x="3012" y="890"/>
                    <a:ext cx="1879" cy="426"/>
                    <a:chOff x="2938" y="918"/>
                    <a:chExt cx="1879" cy="426"/>
                  </a:xfrm>
                </p:grpSpPr>
                <p:sp>
                  <p:nvSpPr>
                    <p:cNvPr id="119" name="Freeform 31"/>
                    <p:cNvSpPr>
                      <a:spLocks/>
                    </p:cNvSpPr>
                    <p:nvPr/>
                  </p:nvSpPr>
                  <p:spPr bwMode="hidden">
                    <a:xfrm rot="-802576">
                      <a:off x="2938" y="1129"/>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120" name="Freeform 32"/>
                    <p:cNvSpPr>
                      <a:spLocks/>
                    </p:cNvSpPr>
                    <p:nvPr/>
                  </p:nvSpPr>
                  <p:spPr bwMode="hidden">
                    <a:xfrm rot="-802576">
                      <a:off x="4155" y="918"/>
                      <a:ext cx="662" cy="337"/>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pPr>
                        <a:defRPr/>
                      </a:pPr>
                      <a:endParaRPr lang="en-US"/>
                    </a:p>
                  </p:txBody>
                </p:sp>
              </p:grpSp>
              <p:grpSp>
                <p:nvGrpSpPr>
                  <p:cNvPr id="42" name="Group 33"/>
                  <p:cNvGrpSpPr>
                    <a:grpSpLocks/>
                  </p:cNvGrpSpPr>
                  <p:nvPr/>
                </p:nvGrpSpPr>
                <p:grpSpPr bwMode="auto">
                  <a:xfrm>
                    <a:off x="711" y="1625"/>
                    <a:ext cx="1257" cy="2326"/>
                    <a:chOff x="637" y="1653"/>
                    <a:chExt cx="1257" cy="2326"/>
                  </a:xfrm>
                </p:grpSpPr>
                <p:sp>
                  <p:nvSpPr>
                    <p:cNvPr id="117" name="Freeform 34"/>
                    <p:cNvSpPr>
                      <a:spLocks/>
                    </p:cNvSpPr>
                    <p:nvPr/>
                  </p:nvSpPr>
                  <p:spPr bwMode="hidden">
                    <a:xfrm rot="18888116" flipH="1">
                      <a:off x="876" y="2358"/>
                      <a:ext cx="1724" cy="313"/>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118" name="Freeform 35"/>
                    <p:cNvSpPr>
                      <a:spLocks/>
                    </p:cNvSpPr>
                    <p:nvPr/>
                  </p:nvSpPr>
                  <p:spPr bwMode="hidden">
                    <a:xfrm rot="18888116" flipH="1">
                      <a:off x="419" y="3271"/>
                      <a:ext cx="926"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pPr>
                        <a:defRPr/>
                      </a:pPr>
                      <a:endParaRPr lang="en-US"/>
                    </a:p>
                  </p:txBody>
                </p:sp>
              </p:grpSp>
              <p:grpSp>
                <p:nvGrpSpPr>
                  <p:cNvPr id="43" name="Group 36"/>
                  <p:cNvGrpSpPr>
                    <a:grpSpLocks/>
                  </p:cNvGrpSpPr>
                  <p:nvPr/>
                </p:nvGrpSpPr>
                <p:grpSpPr bwMode="auto">
                  <a:xfrm>
                    <a:off x="69" y="2168"/>
                    <a:ext cx="2461" cy="1334"/>
                    <a:chOff x="-5" y="2196"/>
                    <a:chExt cx="2461" cy="1334"/>
                  </a:xfrm>
                </p:grpSpPr>
                <p:sp>
                  <p:nvSpPr>
                    <p:cNvPr id="115" name="Freeform 37"/>
                    <p:cNvSpPr>
                      <a:spLocks/>
                    </p:cNvSpPr>
                    <p:nvPr/>
                  </p:nvSpPr>
                  <p:spPr bwMode="hidden">
                    <a:xfrm rot="19495919" flipH="1">
                      <a:off x="644" y="2196"/>
                      <a:ext cx="1812" cy="348"/>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116" name="Freeform 38"/>
                    <p:cNvSpPr>
                      <a:spLocks/>
                    </p:cNvSpPr>
                    <p:nvPr/>
                  </p:nvSpPr>
                  <p:spPr bwMode="hidden">
                    <a:xfrm rot="19495919" flipH="1">
                      <a:off x="-5" y="2984"/>
                      <a:ext cx="973" cy="54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pPr>
                        <a:defRPr/>
                      </a:pPr>
                      <a:endParaRPr lang="en-US"/>
                    </a:p>
                  </p:txBody>
                </p:sp>
              </p:grpSp>
              <p:grpSp>
                <p:nvGrpSpPr>
                  <p:cNvPr id="44" name="Group 39"/>
                  <p:cNvGrpSpPr>
                    <a:grpSpLocks/>
                  </p:cNvGrpSpPr>
                  <p:nvPr/>
                </p:nvGrpSpPr>
                <p:grpSpPr bwMode="auto">
                  <a:xfrm>
                    <a:off x="22" y="1981"/>
                    <a:ext cx="2477" cy="1063"/>
                    <a:chOff x="-52" y="2009"/>
                    <a:chExt cx="2477" cy="1063"/>
                  </a:xfrm>
                </p:grpSpPr>
                <p:sp>
                  <p:nvSpPr>
                    <p:cNvPr id="113" name="Freeform 40"/>
                    <p:cNvSpPr>
                      <a:spLocks/>
                    </p:cNvSpPr>
                    <p:nvPr/>
                  </p:nvSpPr>
                  <p:spPr bwMode="hidden">
                    <a:xfrm rot="20017085" flipH="1">
                      <a:off x="689" y="2009"/>
                      <a:ext cx="1736" cy="30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114" name="Freeform 41"/>
                    <p:cNvSpPr>
                      <a:spLocks/>
                    </p:cNvSpPr>
                    <p:nvPr/>
                  </p:nvSpPr>
                  <p:spPr bwMode="hidden">
                    <a:xfrm rot="20017085" flipH="1">
                      <a:off x="-52" y="2596"/>
                      <a:ext cx="932" cy="47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pPr>
                        <a:defRPr/>
                      </a:pPr>
                      <a:endParaRPr lang="en-US"/>
                    </a:p>
                  </p:txBody>
                </p:sp>
              </p:grpSp>
              <p:grpSp>
                <p:nvGrpSpPr>
                  <p:cNvPr id="45" name="Group 42"/>
                  <p:cNvGrpSpPr>
                    <a:grpSpLocks/>
                  </p:cNvGrpSpPr>
                  <p:nvPr/>
                </p:nvGrpSpPr>
                <p:grpSpPr bwMode="auto">
                  <a:xfrm>
                    <a:off x="0" y="1786"/>
                    <a:ext cx="2472" cy="927"/>
                    <a:chOff x="-74" y="1814"/>
                    <a:chExt cx="2472" cy="927"/>
                  </a:xfrm>
                </p:grpSpPr>
                <p:sp>
                  <p:nvSpPr>
                    <p:cNvPr id="111" name="Freeform 43"/>
                    <p:cNvSpPr>
                      <a:spLocks/>
                    </p:cNvSpPr>
                    <p:nvPr/>
                  </p:nvSpPr>
                  <p:spPr bwMode="hidden">
                    <a:xfrm rot="20519637" flipH="1">
                      <a:off x="721" y="1814"/>
                      <a:ext cx="1677" cy="33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112" name="Freeform 44"/>
                    <p:cNvSpPr>
                      <a:spLocks/>
                    </p:cNvSpPr>
                    <p:nvPr/>
                  </p:nvSpPr>
                  <p:spPr bwMode="hidden">
                    <a:xfrm rot="20519637" flipH="1">
                      <a:off x="-74" y="2214"/>
                      <a:ext cx="901" cy="527"/>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pPr>
                        <a:defRPr/>
                      </a:pPr>
                      <a:endParaRPr lang="en-US"/>
                    </a:p>
                  </p:txBody>
                </p:sp>
              </p:grpSp>
              <p:grpSp>
                <p:nvGrpSpPr>
                  <p:cNvPr id="46" name="Group 183"/>
                  <p:cNvGrpSpPr>
                    <a:grpSpLocks/>
                  </p:cNvGrpSpPr>
                  <p:nvPr/>
                </p:nvGrpSpPr>
                <p:grpSpPr bwMode="auto">
                  <a:xfrm>
                    <a:off x="97" y="1563"/>
                    <a:ext cx="2339" cy="656"/>
                    <a:chOff x="23" y="1591"/>
                    <a:chExt cx="2339" cy="656"/>
                  </a:xfrm>
                </p:grpSpPr>
                <p:sp>
                  <p:nvSpPr>
                    <p:cNvPr id="109" name="Freeform 46"/>
                    <p:cNvSpPr>
                      <a:spLocks/>
                    </p:cNvSpPr>
                    <p:nvPr/>
                  </p:nvSpPr>
                  <p:spPr bwMode="hidden">
                    <a:xfrm rot="21136207" flipH="1">
                      <a:off x="818" y="1591"/>
                      <a:ext cx="1544" cy="313"/>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110" name="Freeform 47"/>
                    <p:cNvSpPr>
                      <a:spLocks/>
                    </p:cNvSpPr>
                    <p:nvPr/>
                  </p:nvSpPr>
                  <p:spPr bwMode="hidden">
                    <a:xfrm rot="21136207" flipH="1">
                      <a:off x="23" y="1758"/>
                      <a:ext cx="830" cy="48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pPr>
                        <a:defRPr/>
                      </a:pPr>
                      <a:endParaRPr lang="en-US"/>
                    </a:p>
                  </p:txBody>
                </p:sp>
              </p:grpSp>
              <p:grpSp>
                <p:nvGrpSpPr>
                  <p:cNvPr id="47" name="Group 48"/>
                  <p:cNvGrpSpPr>
                    <a:grpSpLocks/>
                  </p:cNvGrpSpPr>
                  <p:nvPr/>
                </p:nvGrpSpPr>
                <p:grpSpPr bwMode="auto">
                  <a:xfrm>
                    <a:off x="263" y="1417"/>
                    <a:ext cx="2150" cy="344"/>
                    <a:chOff x="189" y="1445"/>
                    <a:chExt cx="2150" cy="344"/>
                  </a:xfrm>
                </p:grpSpPr>
                <p:sp>
                  <p:nvSpPr>
                    <p:cNvPr id="107" name="Freeform 49"/>
                    <p:cNvSpPr>
                      <a:spLocks/>
                    </p:cNvSpPr>
                    <p:nvPr/>
                  </p:nvSpPr>
                  <p:spPr bwMode="hidden">
                    <a:xfrm rot="84182" flipH="1">
                      <a:off x="935" y="1466"/>
                      <a:ext cx="1404" cy="219"/>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108" name="Freeform 50"/>
                    <p:cNvSpPr>
                      <a:spLocks/>
                    </p:cNvSpPr>
                    <p:nvPr/>
                  </p:nvSpPr>
                  <p:spPr bwMode="hidden">
                    <a:xfrm rot="84182" flipH="1">
                      <a:off x="189" y="1445"/>
                      <a:ext cx="754" cy="344"/>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pPr>
                        <a:defRPr/>
                      </a:pPr>
                      <a:endParaRPr lang="en-US"/>
                    </a:p>
                  </p:txBody>
                </p:sp>
              </p:grpSp>
              <p:grpSp>
                <p:nvGrpSpPr>
                  <p:cNvPr id="48" name="Group 51"/>
                  <p:cNvGrpSpPr>
                    <a:grpSpLocks/>
                  </p:cNvGrpSpPr>
                  <p:nvPr/>
                </p:nvGrpSpPr>
                <p:grpSpPr bwMode="auto">
                  <a:xfrm>
                    <a:off x="579" y="1066"/>
                    <a:ext cx="1879" cy="427"/>
                    <a:chOff x="505" y="1094"/>
                    <a:chExt cx="1879" cy="427"/>
                  </a:xfrm>
                </p:grpSpPr>
                <p:sp>
                  <p:nvSpPr>
                    <p:cNvPr id="105" name="Freeform 52"/>
                    <p:cNvSpPr>
                      <a:spLocks/>
                    </p:cNvSpPr>
                    <p:nvPr/>
                  </p:nvSpPr>
                  <p:spPr bwMode="hidden">
                    <a:xfrm rot="802576" flipH="1">
                      <a:off x="1151" y="1306"/>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106" name="Freeform 53"/>
                    <p:cNvSpPr>
                      <a:spLocks/>
                    </p:cNvSpPr>
                    <p:nvPr/>
                  </p:nvSpPr>
                  <p:spPr bwMode="hidden">
                    <a:xfrm rot="802576" flipH="1">
                      <a:off x="505" y="1094"/>
                      <a:ext cx="662" cy="34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pPr>
                        <a:defRPr/>
                      </a:pPr>
                      <a:endParaRPr lang="en-US"/>
                    </a:p>
                  </p:txBody>
                </p:sp>
              </p:grpSp>
              <p:grpSp>
                <p:nvGrpSpPr>
                  <p:cNvPr id="49" name="Group 54"/>
                  <p:cNvGrpSpPr>
                    <a:grpSpLocks/>
                  </p:cNvGrpSpPr>
                  <p:nvPr/>
                </p:nvGrpSpPr>
                <p:grpSpPr bwMode="auto">
                  <a:xfrm>
                    <a:off x="690" y="872"/>
                    <a:ext cx="1849" cy="553"/>
                    <a:chOff x="616" y="900"/>
                    <a:chExt cx="1849" cy="553"/>
                  </a:xfrm>
                </p:grpSpPr>
                <p:sp>
                  <p:nvSpPr>
                    <p:cNvPr id="103" name="Freeform 55"/>
                    <p:cNvSpPr>
                      <a:spLocks/>
                    </p:cNvSpPr>
                    <p:nvPr/>
                  </p:nvSpPr>
                  <p:spPr bwMode="hidden">
                    <a:xfrm rot="1277471" flipH="1">
                      <a:off x="1232" y="1238"/>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104" name="Freeform 56"/>
                    <p:cNvSpPr>
                      <a:spLocks/>
                    </p:cNvSpPr>
                    <p:nvPr/>
                  </p:nvSpPr>
                  <p:spPr bwMode="hidden">
                    <a:xfrm rot="1277471" flipH="1">
                      <a:off x="616" y="900"/>
                      <a:ext cx="662" cy="337"/>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pPr>
                        <a:defRPr/>
                      </a:pPr>
                      <a:endParaRPr lang="en-US"/>
                    </a:p>
                  </p:txBody>
                </p:sp>
              </p:grpSp>
              <p:grpSp>
                <p:nvGrpSpPr>
                  <p:cNvPr id="50" name="Group 57"/>
                  <p:cNvGrpSpPr>
                    <a:grpSpLocks/>
                  </p:cNvGrpSpPr>
                  <p:nvPr/>
                </p:nvGrpSpPr>
                <p:grpSpPr bwMode="auto">
                  <a:xfrm>
                    <a:off x="911" y="590"/>
                    <a:ext cx="1767" cy="742"/>
                    <a:chOff x="911" y="590"/>
                    <a:chExt cx="1767" cy="742"/>
                  </a:xfrm>
                </p:grpSpPr>
                <p:sp>
                  <p:nvSpPr>
                    <p:cNvPr id="101" name="Freeform 58"/>
                    <p:cNvSpPr>
                      <a:spLocks/>
                    </p:cNvSpPr>
                    <p:nvPr/>
                  </p:nvSpPr>
                  <p:spPr bwMode="hidden">
                    <a:xfrm rot="2028410" flipH="1">
                      <a:off x="1445" y="1117"/>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102" name="Freeform 59"/>
                    <p:cNvSpPr>
                      <a:spLocks/>
                    </p:cNvSpPr>
                    <p:nvPr/>
                  </p:nvSpPr>
                  <p:spPr bwMode="hidden">
                    <a:xfrm rot="2028410" flipH="1">
                      <a:off x="911" y="590"/>
                      <a:ext cx="662" cy="337"/>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pPr>
                        <a:defRPr/>
                      </a:pPr>
                      <a:endParaRPr lang="en-US"/>
                    </a:p>
                  </p:txBody>
                </p:sp>
              </p:grpSp>
              <p:grpSp>
                <p:nvGrpSpPr>
                  <p:cNvPr id="51" name="Group 60"/>
                  <p:cNvGrpSpPr>
                    <a:grpSpLocks/>
                  </p:cNvGrpSpPr>
                  <p:nvPr/>
                </p:nvGrpSpPr>
                <p:grpSpPr bwMode="auto">
                  <a:xfrm>
                    <a:off x="1120" y="300"/>
                    <a:ext cx="1693" cy="892"/>
                    <a:chOff x="1120" y="300"/>
                    <a:chExt cx="1693" cy="892"/>
                  </a:xfrm>
                </p:grpSpPr>
                <p:sp>
                  <p:nvSpPr>
                    <p:cNvPr id="99" name="Freeform 61"/>
                    <p:cNvSpPr>
                      <a:spLocks/>
                    </p:cNvSpPr>
                    <p:nvPr/>
                  </p:nvSpPr>
                  <p:spPr bwMode="hidden">
                    <a:xfrm rot="2664424" flipH="1">
                      <a:off x="1562" y="977"/>
                      <a:ext cx="1251"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100" name="Freeform 62"/>
                    <p:cNvSpPr>
                      <a:spLocks/>
                    </p:cNvSpPr>
                    <p:nvPr/>
                  </p:nvSpPr>
                  <p:spPr bwMode="hidden">
                    <a:xfrm rot="2664424" flipH="1">
                      <a:off x="1120" y="300"/>
                      <a:ext cx="672" cy="33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pPr>
                        <a:defRPr/>
                      </a:pPr>
                      <a:endParaRPr lang="en-US"/>
                    </a:p>
                  </p:txBody>
                </p:sp>
              </p:grpSp>
              <p:grpSp>
                <p:nvGrpSpPr>
                  <p:cNvPr id="52" name="Group 63"/>
                  <p:cNvGrpSpPr>
                    <a:grpSpLocks/>
                  </p:cNvGrpSpPr>
                  <p:nvPr/>
                </p:nvGrpSpPr>
                <p:grpSpPr bwMode="auto">
                  <a:xfrm>
                    <a:off x="1707" y="74"/>
                    <a:ext cx="778" cy="1515"/>
                    <a:chOff x="1633" y="102"/>
                    <a:chExt cx="778" cy="1515"/>
                  </a:xfrm>
                </p:grpSpPr>
                <p:sp>
                  <p:nvSpPr>
                    <p:cNvPr id="97" name="Freeform 64"/>
                    <p:cNvSpPr>
                      <a:spLocks/>
                    </p:cNvSpPr>
                    <p:nvPr/>
                  </p:nvSpPr>
                  <p:spPr bwMode="hidden">
                    <a:xfrm rot="3473776" flipH="1">
                      <a:off x="1753" y="959"/>
                      <a:ext cx="1101"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98" name="Freeform 65"/>
                    <p:cNvSpPr>
                      <a:spLocks/>
                    </p:cNvSpPr>
                    <p:nvPr/>
                  </p:nvSpPr>
                  <p:spPr bwMode="hidden">
                    <a:xfrm rot="3473776" flipH="1">
                      <a:off x="1506" y="229"/>
                      <a:ext cx="591"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pPr>
                        <a:defRPr/>
                      </a:pPr>
                      <a:endParaRPr lang="en-US"/>
                    </a:p>
                  </p:txBody>
                </p:sp>
              </p:grpSp>
              <p:grpSp>
                <p:nvGrpSpPr>
                  <p:cNvPr id="53" name="Group 66"/>
                  <p:cNvGrpSpPr>
                    <a:grpSpLocks/>
                  </p:cNvGrpSpPr>
                  <p:nvPr/>
                </p:nvGrpSpPr>
                <p:grpSpPr bwMode="auto">
                  <a:xfrm>
                    <a:off x="2009" y="1"/>
                    <a:ext cx="635" cy="1534"/>
                    <a:chOff x="1935" y="29"/>
                    <a:chExt cx="635" cy="1534"/>
                  </a:xfrm>
                </p:grpSpPr>
                <p:sp>
                  <p:nvSpPr>
                    <p:cNvPr id="95" name="Freeform 67"/>
                    <p:cNvSpPr>
                      <a:spLocks/>
                    </p:cNvSpPr>
                    <p:nvPr/>
                  </p:nvSpPr>
                  <p:spPr bwMode="hidden">
                    <a:xfrm rot="4126480" flipH="1">
                      <a:off x="1932" y="925"/>
                      <a:ext cx="1061"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96" name="Freeform 68"/>
                    <p:cNvSpPr>
                      <a:spLocks/>
                    </p:cNvSpPr>
                    <p:nvPr/>
                  </p:nvSpPr>
                  <p:spPr bwMode="hidden">
                    <a:xfrm rot="4126480" flipH="1">
                      <a:off x="1819" y="145"/>
                      <a:ext cx="570" cy="337"/>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pPr>
                        <a:defRPr/>
                      </a:pPr>
                      <a:endParaRPr lang="en-US"/>
                    </a:p>
                  </p:txBody>
                </p:sp>
              </p:grpSp>
              <p:grpSp>
                <p:nvGrpSpPr>
                  <p:cNvPr id="54" name="Group 69"/>
                  <p:cNvGrpSpPr>
                    <a:grpSpLocks/>
                  </p:cNvGrpSpPr>
                  <p:nvPr/>
                </p:nvGrpSpPr>
                <p:grpSpPr bwMode="auto">
                  <a:xfrm>
                    <a:off x="2896" y="644"/>
                    <a:ext cx="1846" cy="566"/>
                    <a:chOff x="2822" y="672"/>
                    <a:chExt cx="1846" cy="566"/>
                  </a:xfrm>
                </p:grpSpPr>
                <p:sp>
                  <p:nvSpPr>
                    <p:cNvPr id="93" name="Freeform 70"/>
                    <p:cNvSpPr>
                      <a:spLocks/>
                    </p:cNvSpPr>
                    <p:nvPr/>
                  </p:nvSpPr>
                  <p:spPr bwMode="hidden">
                    <a:xfrm rot="-1325434">
                      <a:off x="2822" y="1023"/>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94" name="Freeform 71"/>
                    <p:cNvSpPr>
                      <a:spLocks/>
                    </p:cNvSpPr>
                    <p:nvPr/>
                  </p:nvSpPr>
                  <p:spPr bwMode="hidden">
                    <a:xfrm rot="-1325434">
                      <a:off x="4005" y="672"/>
                      <a:ext cx="663" cy="34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pPr>
                        <a:defRPr/>
                      </a:pPr>
                      <a:endParaRPr lang="en-US"/>
                    </a:p>
                  </p:txBody>
                </p:sp>
              </p:grpSp>
              <p:grpSp>
                <p:nvGrpSpPr>
                  <p:cNvPr id="55" name="Group 72"/>
                  <p:cNvGrpSpPr>
                    <a:grpSpLocks/>
                  </p:cNvGrpSpPr>
                  <p:nvPr/>
                </p:nvGrpSpPr>
                <p:grpSpPr bwMode="auto">
                  <a:xfrm>
                    <a:off x="2757" y="417"/>
                    <a:ext cx="1783" cy="717"/>
                    <a:chOff x="2683" y="445"/>
                    <a:chExt cx="1783" cy="717"/>
                  </a:xfrm>
                </p:grpSpPr>
                <p:sp>
                  <p:nvSpPr>
                    <p:cNvPr id="91" name="Freeform 73"/>
                    <p:cNvSpPr>
                      <a:spLocks/>
                    </p:cNvSpPr>
                    <p:nvPr/>
                  </p:nvSpPr>
                  <p:spPr bwMode="hidden">
                    <a:xfrm rot="-1921064">
                      <a:off x="2683" y="947"/>
                      <a:ext cx="1233" cy="215"/>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92" name="Freeform 74"/>
                    <p:cNvSpPr>
                      <a:spLocks/>
                    </p:cNvSpPr>
                    <p:nvPr/>
                  </p:nvSpPr>
                  <p:spPr bwMode="hidden">
                    <a:xfrm rot="-1921064">
                      <a:off x="3803" y="445"/>
                      <a:ext cx="663" cy="33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pPr>
                        <a:defRPr/>
                      </a:pPr>
                      <a:endParaRPr lang="en-US"/>
                    </a:p>
                  </p:txBody>
                </p:sp>
              </p:grpSp>
              <p:sp>
                <p:nvSpPr>
                  <p:cNvPr id="56" name="Freeform 75"/>
                  <p:cNvSpPr>
                    <a:spLocks/>
                  </p:cNvSpPr>
                  <p:nvPr/>
                </p:nvSpPr>
                <p:spPr bwMode="hidden">
                  <a:xfrm rot="4578755" flipH="1">
                    <a:off x="2176" y="949"/>
                    <a:ext cx="1026" cy="14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pPr>
                      <a:defRPr/>
                    </a:pPr>
                    <a:endParaRPr lang="en-US"/>
                  </a:p>
                </p:txBody>
              </p:sp>
              <p:sp>
                <p:nvSpPr>
                  <p:cNvPr id="57" name="Freeform 76"/>
                  <p:cNvSpPr>
                    <a:spLocks/>
                  </p:cNvSpPr>
                  <p:nvPr/>
                </p:nvSpPr>
                <p:spPr bwMode="hidden">
                  <a:xfrm rot="4578755" flipH="1">
                    <a:off x="2199" y="196"/>
                    <a:ext cx="552" cy="22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pPr>
                      <a:defRPr/>
                    </a:pPr>
                    <a:endParaRPr lang="en-US"/>
                  </a:p>
                </p:txBody>
              </p:sp>
              <p:grpSp>
                <p:nvGrpSpPr>
                  <p:cNvPr id="58" name="Group 77"/>
                  <p:cNvGrpSpPr>
                    <a:grpSpLocks/>
                  </p:cNvGrpSpPr>
                  <p:nvPr/>
                </p:nvGrpSpPr>
                <p:grpSpPr bwMode="auto">
                  <a:xfrm>
                    <a:off x="2874" y="13"/>
                    <a:ext cx="638" cy="1520"/>
                    <a:chOff x="2800" y="41"/>
                    <a:chExt cx="638" cy="1520"/>
                  </a:xfrm>
                </p:grpSpPr>
                <p:sp>
                  <p:nvSpPr>
                    <p:cNvPr id="89" name="Freeform 78"/>
                    <p:cNvSpPr>
                      <a:spLocks/>
                    </p:cNvSpPr>
                    <p:nvPr/>
                  </p:nvSpPr>
                  <p:spPr bwMode="hidden">
                    <a:xfrm rot="-3857755">
                      <a:off x="2361" y="938"/>
                      <a:ext cx="1062" cy="18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90" name="Freeform 79"/>
                    <p:cNvSpPr>
                      <a:spLocks/>
                    </p:cNvSpPr>
                    <p:nvPr/>
                  </p:nvSpPr>
                  <p:spPr bwMode="hidden">
                    <a:xfrm rot="-3857755">
                      <a:off x="3009" y="182"/>
                      <a:ext cx="570" cy="28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pPr>
                        <a:defRPr/>
                      </a:pPr>
                      <a:endParaRPr lang="en-US"/>
                    </a:p>
                  </p:txBody>
                </p:sp>
              </p:grpSp>
              <p:grpSp>
                <p:nvGrpSpPr>
                  <p:cNvPr id="59" name="Group 80"/>
                  <p:cNvGrpSpPr>
                    <a:grpSpLocks/>
                  </p:cNvGrpSpPr>
                  <p:nvPr/>
                </p:nvGrpSpPr>
                <p:grpSpPr bwMode="auto">
                  <a:xfrm>
                    <a:off x="3010" y="134"/>
                    <a:ext cx="1015" cy="1463"/>
                    <a:chOff x="2936" y="162"/>
                    <a:chExt cx="1015" cy="1463"/>
                  </a:xfrm>
                </p:grpSpPr>
                <p:sp>
                  <p:nvSpPr>
                    <p:cNvPr id="87" name="Freeform 81"/>
                    <p:cNvSpPr>
                      <a:spLocks/>
                    </p:cNvSpPr>
                    <p:nvPr/>
                  </p:nvSpPr>
                  <p:spPr bwMode="hidden">
                    <a:xfrm rot="-2777260">
                      <a:off x="2493" y="913"/>
                      <a:ext cx="1155" cy="270"/>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88" name="Freeform 82"/>
                    <p:cNvSpPr>
                      <a:spLocks/>
                    </p:cNvSpPr>
                    <p:nvPr/>
                  </p:nvSpPr>
                  <p:spPr bwMode="hidden">
                    <a:xfrm rot="-2777260">
                      <a:off x="3429" y="262"/>
                      <a:ext cx="621" cy="422"/>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pPr>
                        <a:defRPr/>
                      </a:pPr>
                      <a:endParaRPr lang="en-US"/>
                    </a:p>
                  </p:txBody>
                </p:sp>
              </p:grpSp>
              <p:grpSp>
                <p:nvGrpSpPr>
                  <p:cNvPr id="60" name="Group 83"/>
                  <p:cNvGrpSpPr>
                    <a:grpSpLocks/>
                  </p:cNvGrpSpPr>
                  <p:nvPr/>
                </p:nvGrpSpPr>
                <p:grpSpPr bwMode="auto">
                  <a:xfrm>
                    <a:off x="2805" y="4"/>
                    <a:ext cx="241" cy="1448"/>
                    <a:chOff x="2731" y="32"/>
                    <a:chExt cx="241" cy="1448"/>
                  </a:xfrm>
                </p:grpSpPr>
                <p:sp>
                  <p:nvSpPr>
                    <p:cNvPr id="85" name="Freeform 84"/>
                    <p:cNvSpPr>
                      <a:spLocks/>
                    </p:cNvSpPr>
                    <p:nvPr/>
                  </p:nvSpPr>
                  <p:spPr bwMode="hidden">
                    <a:xfrm rot="-4903748">
                      <a:off x="2297" y="960"/>
                      <a:ext cx="954" cy="8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86" name="Freeform 85"/>
                    <p:cNvSpPr>
                      <a:spLocks/>
                    </p:cNvSpPr>
                    <p:nvPr/>
                  </p:nvSpPr>
                  <p:spPr bwMode="hidden">
                    <a:xfrm rot="-4903748">
                      <a:off x="2649" y="220"/>
                      <a:ext cx="512" cy="13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pPr>
                        <a:defRPr/>
                      </a:pPr>
                      <a:endParaRPr lang="en-US"/>
                    </a:p>
                  </p:txBody>
                </p:sp>
              </p:grpSp>
              <p:grpSp>
                <p:nvGrpSpPr>
                  <p:cNvPr id="61" name="Group 86"/>
                  <p:cNvGrpSpPr>
                    <a:grpSpLocks/>
                  </p:cNvGrpSpPr>
                  <p:nvPr/>
                </p:nvGrpSpPr>
                <p:grpSpPr bwMode="auto">
                  <a:xfrm>
                    <a:off x="1017" y="1740"/>
                    <a:ext cx="1083" cy="2450"/>
                    <a:chOff x="943" y="1768"/>
                    <a:chExt cx="1083" cy="2450"/>
                  </a:xfrm>
                </p:grpSpPr>
                <p:sp>
                  <p:nvSpPr>
                    <p:cNvPr id="83" name="Freeform 87"/>
                    <p:cNvSpPr>
                      <a:spLocks/>
                    </p:cNvSpPr>
                    <p:nvPr/>
                  </p:nvSpPr>
                  <p:spPr bwMode="hidden">
                    <a:xfrm rot="18335692" flipH="1">
                      <a:off x="1008" y="2475"/>
                      <a:ext cx="1725" cy="311"/>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84" name="Freeform 88"/>
                    <p:cNvSpPr>
                      <a:spLocks/>
                    </p:cNvSpPr>
                    <p:nvPr/>
                  </p:nvSpPr>
                  <p:spPr bwMode="hidden">
                    <a:xfrm rot="18335692" flipH="1">
                      <a:off x="726" y="3511"/>
                      <a:ext cx="924"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pPr>
                        <a:defRPr/>
                      </a:pPr>
                      <a:endParaRPr lang="en-US"/>
                    </a:p>
                  </p:txBody>
                </p:sp>
              </p:grpSp>
              <p:grpSp>
                <p:nvGrpSpPr>
                  <p:cNvPr id="62" name="Group 89"/>
                  <p:cNvGrpSpPr>
                    <a:grpSpLocks/>
                  </p:cNvGrpSpPr>
                  <p:nvPr/>
                </p:nvGrpSpPr>
                <p:grpSpPr bwMode="auto">
                  <a:xfrm>
                    <a:off x="1529" y="1908"/>
                    <a:ext cx="766" cy="2372"/>
                    <a:chOff x="1455" y="1936"/>
                    <a:chExt cx="766" cy="2372"/>
                  </a:xfrm>
                </p:grpSpPr>
                <p:sp>
                  <p:nvSpPr>
                    <p:cNvPr id="81" name="Freeform 90"/>
                    <p:cNvSpPr>
                      <a:spLocks/>
                    </p:cNvSpPr>
                    <p:nvPr/>
                  </p:nvSpPr>
                  <p:spPr bwMode="hidden">
                    <a:xfrm rot="17542885" flipH="1">
                      <a:off x="1268" y="2578"/>
                      <a:ext cx="1595" cy="311"/>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82" name="Freeform 91"/>
                    <p:cNvSpPr>
                      <a:spLocks/>
                    </p:cNvSpPr>
                    <p:nvPr/>
                  </p:nvSpPr>
                  <p:spPr bwMode="hidden">
                    <a:xfrm rot="17542885" flipH="1">
                      <a:off x="1272" y="3635"/>
                      <a:ext cx="856"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pPr>
                        <a:defRPr/>
                      </a:pPr>
                      <a:endParaRPr lang="en-US"/>
                    </a:p>
                  </p:txBody>
                </p:sp>
              </p:grpSp>
              <p:grpSp>
                <p:nvGrpSpPr>
                  <p:cNvPr id="63" name="Group 92"/>
                  <p:cNvGrpSpPr>
                    <a:grpSpLocks/>
                  </p:cNvGrpSpPr>
                  <p:nvPr/>
                </p:nvGrpSpPr>
                <p:grpSpPr bwMode="auto">
                  <a:xfrm rot="88588">
                    <a:off x="2060" y="1960"/>
                    <a:ext cx="460" cy="2329"/>
                    <a:chOff x="1953" y="1988"/>
                    <a:chExt cx="493" cy="2604"/>
                  </a:xfrm>
                </p:grpSpPr>
                <p:sp>
                  <p:nvSpPr>
                    <p:cNvPr id="79" name="Freeform 93"/>
                    <p:cNvSpPr>
                      <a:spLocks/>
                    </p:cNvSpPr>
                    <p:nvPr/>
                  </p:nvSpPr>
                  <p:spPr bwMode="hidden">
                    <a:xfrm rot="16782062" flipH="1">
                      <a:off x="1440" y="2693"/>
                      <a:ext cx="1711" cy="301"/>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80" name="Freeform 94"/>
                    <p:cNvSpPr>
                      <a:spLocks/>
                    </p:cNvSpPr>
                    <p:nvPr/>
                  </p:nvSpPr>
                  <p:spPr bwMode="hidden">
                    <a:xfrm rot="16782062" flipH="1">
                      <a:off x="1731" y="3896"/>
                      <a:ext cx="918" cy="473"/>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pPr>
                        <a:defRPr/>
                      </a:pPr>
                      <a:endParaRPr lang="en-US"/>
                    </a:p>
                  </p:txBody>
                </p:sp>
              </p:grpSp>
              <p:grpSp>
                <p:nvGrpSpPr>
                  <p:cNvPr id="64" name="Group 95"/>
                  <p:cNvGrpSpPr>
                    <a:grpSpLocks/>
                  </p:cNvGrpSpPr>
                  <p:nvPr/>
                </p:nvGrpSpPr>
                <p:grpSpPr bwMode="auto">
                  <a:xfrm>
                    <a:off x="3408" y="1689"/>
                    <a:ext cx="1125" cy="2425"/>
                    <a:chOff x="3334" y="1717"/>
                    <a:chExt cx="1125" cy="2425"/>
                  </a:xfrm>
                </p:grpSpPr>
                <p:sp>
                  <p:nvSpPr>
                    <p:cNvPr id="77" name="Freeform 96"/>
                    <p:cNvSpPr>
                      <a:spLocks/>
                    </p:cNvSpPr>
                    <p:nvPr/>
                  </p:nvSpPr>
                  <p:spPr bwMode="hidden">
                    <a:xfrm rot="3144576">
                      <a:off x="2628" y="2423"/>
                      <a:ext cx="1724" cy="311"/>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pPr>
                        <a:defRPr/>
                      </a:pPr>
                      <a:endParaRPr lang="en-US"/>
                    </a:p>
                  </p:txBody>
                </p:sp>
                <p:sp>
                  <p:nvSpPr>
                    <p:cNvPr id="78" name="Freeform 97"/>
                    <p:cNvSpPr>
                      <a:spLocks/>
                    </p:cNvSpPr>
                    <p:nvPr/>
                  </p:nvSpPr>
                  <p:spPr bwMode="hidden">
                    <a:xfrm rot="3144576">
                      <a:off x="3752" y="3435"/>
                      <a:ext cx="924"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pPr>
                        <a:defRPr/>
                      </a:pPr>
                      <a:endParaRPr lang="en-US"/>
                    </a:p>
                  </p:txBody>
                </p:sp>
              </p:grpSp>
              <p:grpSp>
                <p:nvGrpSpPr>
                  <p:cNvPr id="65" name="Group 98"/>
                  <p:cNvGrpSpPr>
                    <a:grpSpLocks/>
                  </p:cNvGrpSpPr>
                  <p:nvPr/>
                </p:nvGrpSpPr>
                <p:grpSpPr bwMode="auto">
                  <a:xfrm>
                    <a:off x="3255" y="1839"/>
                    <a:ext cx="881" cy="2424"/>
                    <a:chOff x="3181" y="1867"/>
                    <a:chExt cx="881" cy="2424"/>
                  </a:xfrm>
                </p:grpSpPr>
                <p:sp>
                  <p:nvSpPr>
                    <p:cNvPr id="75" name="Freeform 99"/>
                    <p:cNvSpPr>
                      <a:spLocks/>
                    </p:cNvSpPr>
                    <p:nvPr/>
                  </p:nvSpPr>
                  <p:spPr bwMode="hidden">
                    <a:xfrm rot="3745735">
                      <a:off x="2506" y="2542"/>
                      <a:ext cx="1649" cy="299"/>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pPr>
                        <a:defRPr/>
                      </a:pPr>
                      <a:endParaRPr lang="en-US"/>
                    </a:p>
                  </p:txBody>
                </p:sp>
                <p:sp>
                  <p:nvSpPr>
                    <p:cNvPr id="76" name="Freeform 100"/>
                    <p:cNvSpPr>
                      <a:spLocks/>
                    </p:cNvSpPr>
                    <p:nvPr/>
                  </p:nvSpPr>
                  <p:spPr bwMode="hidden">
                    <a:xfrm rot="3745735">
                      <a:off x="3387" y="3615"/>
                      <a:ext cx="884" cy="467"/>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pPr>
                        <a:defRPr/>
                      </a:pPr>
                      <a:endParaRPr lang="en-US"/>
                    </a:p>
                  </p:txBody>
                </p:sp>
              </p:grpSp>
              <p:grpSp>
                <p:nvGrpSpPr>
                  <p:cNvPr id="66" name="Group 101"/>
                  <p:cNvGrpSpPr>
                    <a:grpSpLocks/>
                  </p:cNvGrpSpPr>
                  <p:nvPr/>
                </p:nvGrpSpPr>
                <p:grpSpPr bwMode="auto">
                  <a:xfrm>
                    <a:off x="3080" y="1956"/>
                    <a:ext cx="621" cy="2385"/>
                    <a:chOff x="3006" y="1984"/>
                    <a:chExt cx="621" cy="2385"/>
                  </a:xfrm>
                </p:grpSpPr>
                <p:sp>
                  <p:nvSpPr>
                    <p:cNvPr id="73" name="Freeform 102"/>
                    <p:cNvSpPr>
                      <a:spLocks/>
                    </p:cNvSpPr>
                    <p:nvPr/>
                  </p:nvSpPr>
                  <p:spPr bwMode="hidden">
                    <a:xfrm rot="4286818">
                      <a:off x="2329" y="2661"/>
                      <a:ext cx="1600" cy="24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pPr>
                        <a:defRPr/>
                      </a:pPr>
                      <a:endParaRPr lang="en-US"/>
                    </a:p>
                  </p:txBody>
                </p:sp>
                <p:sp>
                  <p:nvSpPr>
                    <p:cNvPr id="74" name="Freeform 103"/>
                    <p:cNvSpPr>
                      <a:spLocks/>
                    </p:cNvSpPr>
                    <p:nvPr/>
                  </p:nvSpPr>
                  <p:spPr bwMode="hidden">
                    <a:xfrm rot="4286818">
                      <a:off x="3004" y="3747"/>
                      <a:ext cx="859" cy="38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pPr>
                        <a:defRPr/>
                      </a:pPr>
                      <a:endParaRPr lang="en-US"/>
                    </a:p>
                  </p:txBody>
                </p:sp>
              </p:grpSp>
              <p:grpSp>
                <p:nvGrpSpPr>
                  <p:cNvPr id="67" name="Group 104"/>
                  <p:cNvGrpSpPr>
                    <a:grpSpLocks/>
                  </p:cNvGrpSpPr>
                  <p:nvPr/>
                </p:nvGrpSpPr>
                <p:grpSpPr bwMode="auto">
                  <a:xfrm>
                    <a:off x="2893" y="2071"/>
                    <a:ext cx="404" cy="2221"/>
                    <a:chOff x="2819" y="2099"/>
                    <a:chExt cx="404" cy="2221"/>
                  </a:xfrm>
                </p:grpSpPr>
                <p:sp>
                  <p:nvSpPr>
                    <p:cNvPr id="71" name="Freeform 105"/>
                    <p:cNvSpPr>
                      <a:spLocks/>
                    </p:cNvSpPr>
                    <p:nvPr/>
                  </p:nvSpPr>
                  <p:spPr bwMode="hidden">
                    <a:xfrm rot="4898956">
                      <a:off x="2206" y="2712"/>
                      <a:ext cx="1471" cy="24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pPr>
                        <a:defRPr/>
                      </a:pPr>
                      <a:endParaRPr lang="en-US"/>
                    </a:p>
                  </p:txBody>
                </p:sp>
                <p:sp>
                  <p:nvSpPr>
                    <p:cNvPr id="72" name="Freeform 106"/>
                    <p:cNvSpPr>
                      <a:spLocks/>
                    </p:cNvSpPr>
                    <p:nvPr/>
                  </p:nvSpPr>
                  <p:spPr bwMode="hidden">
                    <a:xfrm rot="4898956">
                      <a:off x="2636" y="3732"/>
                      <a:ext cx="790" cy="38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pPr>
                        <a:defRPr/>
                      </a:pPr>
                      <a:endParaRPr lang="en-US"/>
                    </a:p>
                  </p:txBody>
                </p:sp>
              </p:grpSp>
              <p:grpSp>
                <p:nvGrpSpPr>
                  <p:cNvPr id="68" name="Group 107"/>
                  <p:cNvGrpSpPr>
                    <a:grpSpLocks/>
                  </p:cNvGrpSpPr>
                  <p:nvPr/>
                </p:nvGrpSpPr>
                <p:grpSpPr bwMode="auto">
                  <a:xfrm>
                    <a:off x="2372" y="2107"/>
                    <a:ext cx="428" cy="2185"/>
                    <a:chOff x="2287" y="2135"/>
                    <a:chExt cx="428" cy="2185"/>
                  </a:xfrm>
                </p:grpSpPr>
                <p:sp>
                  <p:nvSpPr>
                    <p:cNvPr id="69" name="Freeform 108"/>
                    <p:cNvSpPr>
                      <a:spLocks/>
                    </p:cNvSpPr>
                    <p:nvPr/>
                  </p:nvSpPr>
                  <p:spPr bwMode="hidden">
                    <a:xfrm rot="5755659">
                      <a:off x="1902" y="2760"/>
                      <a:ext cx="1437" cy="188"/>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p:spPr>
                  <p:txBody>
                    <a:bodyPr wrap="none" anchor="ctr"/>
                    <a:lstStyle/>
                    <a:p>
                      <a:pPr>
                        <a:defRPr/>
                      </a:pPr>
                      <a:endParaRPr lang="en-US"/>
                    </a:p>
                  </p:txBody>
                </p:sp>
                <p:sp>
                  <p:nvSpPr>
                    <p:cNvPr id="70" name="Freeform 109"/>
                    <p:cNvSpPr>
                      <a:spLocks/>
                    </p:cNvSpPr>
                    <p:nvPr/>
                  </p:nvSpPr>
                  <p:spPr bwMode="hidden">
                    <a:xfrm rot="5755659">
                      <a:off x="2049" y="3787"/>
                      <a:ext cx="771" cy="29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pPr>
                        <a:defRPr/>
                      </a:pPr>
                      <a:endParaRPr lang="en-US"/>
                    </a:p>
                  </p:txBody>
                </p:sp>
              </p:grpSp>
            </p:grpSp>
          </p:grpSp>
          <p:grpSp>
            <p:nvGrpSpPr>
              <p:cNvPr id="23" name="Group 110"/>
              <p:cNvGrpSpPr>
                <a:grpSpLocks/>
              </p:cNvGrpSpPr>
              <p:nvPr/>
            </p:nvGrpSpPr>
            <p:grpSpPr bwMode="auto">
              <a:xfrm>
                <a:off x="73" y="313"/>
                <a:ext cx="5460" cy="3667"/>
                <a:chOff x="73" y="313"/>
                <a:chExt cx="5460" cy="3667"/>
              </a:xfrm>
            </p:grpSpPr>
            <p:grpSp>
              <p:nvGrpSpPr>
                <p:cNvPr id="24" name="Group 111"/>
                <p:cNvGrpSpPr>
                  <a:grpSpLocks/>
                </p:cNvGrpSpPr>
                <p:nvPr/>
              </p:nvGrpSpPr>
              <p:grpSpPr bwMode="auto">
                <a:xfrm>
                  <a:off x="73" y="313"/>
                  <a:ext cx="5460" cy="3667"/>
                  <a:chOff x="73" y="313"/>
                  <a:chExt cx="5460" cy="3667"/>
                </a:xfrm>
              </p:grpSpPr>
              <p:sp>
                <p:nvSpPr>
                  <p:cNvPr id="26" name="Arc 112"/>
                  <p:cNvSpPr>
                    <a:spLocks/>
                  </p:cNvSpPr>
                  <p:nvPr/>
                </p:nvSpPr>
                <p:spPr bwMode="hidden">
                  <a:xfrm flipV="1">
                    <a:off x="2965" y="456"/>
                    <a:ext cx="2568" cy="2047"/>
                  </a:xfrm>
                  <a:custGeom>
                    <a:avLst/>
                    <a:gdLst>
                      <a:gd name="T0" fmla="*/ 2568 w 36729"/>
                      <a:gd name="T1" fmla="*/ 990 h 21600"/>
                      <a:gd name="T2" fmla="*/ 0 w 36729"/>
                      <a:gd name="T3" fmla="*/ 1156 h 21600"/>
                      <a:gd name="T4" fmla="*/ 1246 w 36729"/>
                      <a:gd name="T5" fmla="*/ 0 h 21600"/>
                      <a:gd name="T6" fmla="*/ 0 60000 65536"/>
                      <a:gd name="T7" fmla="*/ 0 60000 65536"/>
                      <a:gd name="T8" fmla="*/ 0 60000 65536"/>
                    </a:gdLst>
                    <a:ahLst/>
                    <a:cxnLst>
                      <a:cxn ang="T6">
                        <a:pos x="T0" y="T1"/>
                      </a:cxn>
                      <a:cxn ang="T7">
                        <a:pos x="T2" y="T3"/>
                      </a:cxn>
                      <a:cxn ang="T8">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lnTo>
                          <a:pt x="36729" y="10451"/>
                        </a:lnTo>
                        <a:close/>
                      </a:path>
                    </a:pathLst>
                  </a:custGeom>
                  <a:noFill/>
                  <a:ln w="9525">
                    <a:solidFill>
                      <a:schemeClr val="accent1"/>
                    </a:solidFill>
                    <a:round/>
                    <a:headEnd/>
                    <a:tailEnd/>
                  </a:ln>
                </p:spPr>
                <p:txBody>
                  <a:bodyPr wrap="none" anchor="ctr"/>
                  <a:lstStyle/>
                  <a:p>
                    <a:pPr>
                      <a:defRPr/>
                    </a:pPr>
                    <a:endParaRPr lang="en-US"/>
                  </a:p>
                </p:txBody>
              </p:sp>
              <p:sp>
                <p:nvSpPr>
                  <p:cNvPr id="27" name="Arc 113"/>
                  <p:cNvSpPr>
                    <a:spLocks/>
                  </p:cNvSpPr>
                  <p:nvPr/>
                </p:nvSpPr>
                <p:spPr bwMode="hidden">
                  <a:xfrm flipH="1">
                    <a:off x="387" y="1601"/>
                    <a:ext cx="2017" cy="2379"/>
                  </a:xfrm>
                  <a:custGeom>
                    <a:avLst/>
                    <a:gdLst>
                      <a:gd name="T0" fmla="*/ 0 w 30473"/>
                      <a:gd name="T1" fmla="*/ 203 h 22305"/>
                      <a:gd name="T2" fmla="*/ 2016 w 30473"/>
                      <a:gd name="T3" fmla="*/ 2379 h 22305"/>
                      <a:gd name="T4" fmla="*/ 587 w 30473"/>
                      <a:gd name="T5" fmla="*/ 2304 h 22305"/>
                      <a:gd name="T6" fmla="*/ 0 60000 65536"/>
                      <a:gd name="T7" fmla="*/ 0 60000 65536"/>
                      <a:gd name="T8" fmla="*/ 0 60000 65536"/>
                    </a:gdLst>
                    <a:ahLst/>
                    <a:cxnLst>
                      <a:cxn ang="T6">
                        <a:pos x="T0" y="T1"/>
                      </a:cxn>
                      <a:cxn ang="T7">
                        <a:pos x="T2" y="T3"/>
                      </a:cxn>
                      <a:cxn ang="T8">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lnTo>
                          <a:pt x="-1" y="1906"/>
                        </a:lnTo>
                        <a:close/>
                      </a:path>
                    </a:pathLst>
                  </a:custGeom>
                  <a:noFill/>
                  <a:ln w="9525">
                    <a:solidFill>
                      <a:schemeClr val="folHlink"/>
                    </a:solidFill>
                    <a:round/>
                    <a:headEnd/>
                    <a:tailEnd/>
                  </a:ln>
                </p:spPr>
                <p:txBody>
                  <a:bodyPr wrap="none" anchor="ctr"/>
                  <a:lstStyle/>
                  <a:p>
                    <a:pPr>
                      <a:defRPr/>
                    </a:pPr>
                    <a:endParaRPr lang="en-US"/>
                  </a:p>
                </p:txBody>
              </p:sp>
              <p:sp>
                <p:nvSpPr>
                  <p:cNvPr id="28" name="Arc 114"/>
                  <p:cNvSpPr>
                    <a:spLocks/>
                  </p:cNvSpPr>
                  <p:nvPr/>
                </p:nvSpPr>
                <p:spPr bwMode="hidden">
                  <a:xfrm>
                    <a:off x="3028" y="1181"/>
                    <a:ext cx="1426" cy="2380"/>
                  </a:xfrm>
                  <a:custGeom>
                    <a:avLst/>
                    <a:gdLst>
                      <a:gd name="T0" fmla="*/ 0 w 34812"/>
                      <a:gd name="T1" fmla="*/ 481 h 22305"/>
                      <a:gd name="T2" fmla="*/ 1426 w 34812"/>
                      <a:gd name="T3" fmla="*/ 2380 h 22305"/>
                      <a:gd name="T4" fmla="*/ 541 w 34812"/>
                      <a:gd name="T5" fmla="*/ 2305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p:spPr>
                <p:txBody>
                  <a:bodyPr wrap="none" anchor="ctr"/>
                  <a:lstStyle/>
                  <a:p>
                    <a:pPr>
                      <a:defRPr/>
                    </a:pPr>
                    <a:endParaRPr lang="en-US"/>
                  </a:p>
                </p:txBody>
              </p:sp>
              <p:sp>
                <p:nvSpPr>
                  <p:cNvPr id="29" name="Arc 115"/>
                  <p:cNvSpPr>
                    <a:spLocks/>
                  </p:cNvSpPr>
                  <p:nvPr/>
                </p:nvSpPr>
                <p:spPr bwMode="hidden">
                  <a:xfrm flipH="1">
                    <a:off x="73" y="812"/>
                    <a:ext cx="2541" cy="2380"/>
                  </a:xfrm>
                  <a:custGeom>
                    <a:avLst/>
                    <a:gdLst>
                      <a:gd name="T0" fmla="*/ 0 w 36830"/>
                      <a:gd name="T1" fmla="*/ 670 h 22305"/>
                      <a:gd name="T2" fmla="*/ 2540 w 36830"/>
                      <a:gd name="T3" fmla="*/ 2380 h 22305"/>
                      <a:gd name="T4" fmla="*/ 1051 w 36830"/>
                      <a:gd name="T5" fmla="*/ 2305 h 22305"/>
                      <a:gd name="T6" fmla="*/ 0 60000 65536"/>
                      <a:gd name="T7" fmla="*/ 0 60000 65536"/>
                      <a:gd name="T8" fmla="*/ 0 60000 65536"/>
                    </a:gdLst>
                    <a:ahLst/>
                    <a:cxnLst>
                      <a:cxn ang="T6">
                        <a:pos x="T0" y="T1"/>
                      </a:cxn>
                      <a:cxn ang="T7">
                        <a:pos x="T2" y="T3"/>
                      </a:cxn>
                      <a:cxn ang="T8">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lnTo>
                          <a:pt x="0" y="6283"/>
                        </a:lnTo>
                        <a:close/>
                      </a:path>
                    </a:pathLst>
                  </a:custGeom>
                  <a:noFill/>
                  <a:ln w="9525">
                    <a:solidFill>
                      <a:schemeClr val="folHlink"/>
                    </a:solidFill>
                    <a:round/>
                    <a:headEnd/>
                    <a:tailEnd/>
                  </a:ln>
                </p:spPr>
                <p:txBody>
                  <a:bodyPr wrap="none" anchor="ctr"/>
                  <a:lstStyle/>
                  <a:p>
                    <a:pPr>
                      <a:defRPr/>
                    </a:pPr>
                    <a:endParaRPr lang="en-US"/>
                  </a:p>
                </p:txBody>
              </p:sp>
              <p:sp>
                <p:nvSpPr>
                  <p:cNvPr id="30" name="Arc 116"/>
                  <p:cNvSpPr>
                    <a:spLocks/>
                  </p:cNvSpPr>
                  <p:nvPr/>
                </p:nvSpPr>
                <p:spPr bwMode="hidden">
                  <a:xfrm flipH="1">
                    <a:off x="789" y="313"/>
                    <a:ext cx="1851" cy="2304"/>
                  </a:xfrm>
                  <a:custGeom>
                    <a:avLst/>
                    <a:gdLst>
                      <a:gd name="T0" fmla="*/ 0 w 31881"/>
                      <a:gd name="T1" fmla="*/ 1068 h 21600"/>
                      <a:gd name="T2" fmla="*/ 1851 w 31881"/>
                      <a:gd name="T3" fmla="*/ 518 h 21600"/>
                      <a:gd name="T4" fmla="*/ 1058 w 31881"/>
                      <a:gd name="T5" fmla="*/ 2304 h 21600"/>
                      <a:gd name="T6" fmla="*/ 0 60000 65536"/>
                      <a:gd name="T7" fmla="*/ 0 60000 65536"/>
                      <a:gd name="T8" fmla="*/ 0 60000 65536"/>
                    </a:gdLst>
                    <a:ahLst/>
                    <a:cxnLst>
                      <a:cxn ang="T6">
                        <a:pos x="T0" y="T1"/>
                      </a:cxn>
                      <a:cxn ang="T7">
                        <a:pos x="T2" y="T3"/>
                      </a:cxn>
                      <a:cxn ang="T8">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lnTo>
                          <a:pt x="-1" y="10015"/>
                        </a:lnTo>
                        <a:close/>
                      </a:path>
                    </a:pathLst>
                  </a:custGeom>
                  <a:noFill/>
                  <a:ln w="9525">
                    <a:solidFill>
                      <a:schemeClr val="accent1"/>
                    </a:solidFill>
                    <a:round/>
                    <a:headEnd/>
                    <a:tailEnd/>
                  </a:ln>
                </p:spPr>
                <p:txBody>
                  <a:bodyPr wrap="none" anchor="ctr"/>
                  <a:lstStyle/>
                  <a:p>
                    <a:pPr>
                      <a:defRPr/>
                    </a:pPr>
                    <a:endParaRPr lang="en-US"/>
                  </a:p>
                </p:txBody>
              </p:sp>
              <p:sp>
                <p:nvSpPr>
                  <p:cNvPr id="31" name="Arc 117"/>
                  <p:cNvSpPr>
                    <a:spLocks/>
                  </p:cNvSpPr>
                  <p:nvPr/>
                </p:nvSpPr>
                <p:spPr bwMode="hidden">
                  <a:xfrm>
                    <a:off x="2763" y="1281"/>
                    <a:ext cx="763" cy="2304"/>
                  </a:xfrm>
                  <a:custGeom>
                    <a:avLst/>
                    <a:gdLst>
                      <a:gd name="T0" fmla="*/ 0 w 31146"/>
                      <a:gd name="T1" fmla="*/ 481 h 21600"/>
                      <a:gd name="T2" fmla="*/ 763 w 31146"/>
                      <a:gd name="T3" fmla="*/ 1020 h 21600"/>
                      <a:gd name="T4" fmla="*/ 324 w 31146"/>
                      <a:gd name="T5" fmla="*/ 2304 h 21600"/>
                      <a:gd name="T6" fmla="*/ 0 60000 65536"/>
                      <a:gd name="T7" fmla="*/ 0 60000 65536"/>
                      <a:gd name="T8" fmla="*/ 0 60000 65536"/>
                    </a:gdLst>
                    <a:ahLst/>
                    <a:cxnLst>
                      <a:cxn ang="T6">
                        <a:pos x="T0" y="T1"/>
                      </a:cxn>
                      <a:cxn ang="T7">
                        <a:pos x="T2" y="T3"/>
                      </a:cxn>
                      <a:cxn ang="T8">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lnTo>
                          <a:pt x="-1" y="4511"/>
                        </a:lnTo>
                        <a:close/>
                      </a:path>
                    </a:pathLst>
                  </a:custGeom>
                  <a:noFill/>
                  <a:ln w="9525">
                    <a:solidFill>
                      <a:schemeClr val="accent2"/>
                    </a:solidFill>
                    <a:round/>
                    <a:headEnd/>
                    <a:tailEnd/>
                  </a:ln>
                </p:spPr>
                <p:txBody>
                  <a:bodyPr wrap="none" anchor="ctr"/>
                  <a:lstStyle/>
                  <a:p>
                    <a:pPr>
                      <a:defRPr/>
                    </a:pPr>
                    <a:endParaRPr lang="en-US"/>
                  </a:p>
                </p:txBody>
              </p:sp>
              <p:sp>
                <p:nvSpPr>
                  <p:cNvPr id="32" name="Freeform 118"/>
                  <p:cNvSpPr>
                    <a:spLocks/>
                  </p:cNvSpPr>
                  <p:nvPr/>
                </p:nvSpPr>
                <p:spPr bwMode="hidden">
                  <a:xfrm flipH="1">
                    <a:off x="1799" y="438"/>
                    <a:ext cx="418" cy="1524"/>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pPr>
                      <a:defRPr/>
                    </a:pPr>
                    <a:endParaRPr lang="en-US"/>
                  </a:p>
                </p:txBody>
              </p:sp>
            </p:grpSp>
            <p:sp>
              <p:nvSpPr>
                <p:cNvPr id="25" name="Freeform 119"/>
                <p:cNvSpPr>
                  <a:spLocks/>
                </p:cNvSpPr>
                <p:nvPr/>
              </p:nvSpPr>
              <p:spPr bwMode="hidden">
                <a:xfrm rot="-1346631">
                  <a:off x="3279" y="1529"/>
                  <a:ext cx="443" cy="837"/>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pPr>
                    <a:defRPr/>
                  </a:pPr>
                  <a:endParaRPr lang="en-US"/>
                </a:p>
              </p:txBody>
            </p:sp>
          </p:grpSp>
        </p:grpSp>
        <p:grpSp>
          <p:nvGrpSpPr>
            <p:cNvPr id="7" name="Group 120"/>
            <p:cNvGrpSpPr>
              <a:grpSpLocks/>
            </p:cNvGrpSpPr>
            <p:nvPr/>
          </p:nvGrpSpPr>
          <p:grpSpPr bwMode="auto">
            <a:xfrm>
              <a:off x="1476" y="453"/>
              <a:ext cx="4040" cy="2966"/>
              <a:chOff x="210" y="337"/>
              <a:chExt cx="5198" cy="3818"/>
            </a:xfrm>
          </p:grpSpPr>
          <p:sp>
            <p:nvSpPr>
              <p:cNvPr id="8" name="Freeform 121"/>
              <p:cNvSpPr>
                <a:spLocks/>
              </p:cNvSpPr>
              <p:nvPr/>
            </p:nvSpPr>
            <p:spPr bwMode="hidden">
              <a:xfrm flipH="1">
                <a:off x="1934" y="2382"/>
                <a:ext cx="485" cy="1479"/>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p:spPr>
            <p:txBody>
              <a:bodyPr wrap="none" anchor="ctr"/>
              <a:lstStyle/>
              <a:p>
                <a:pPr>
                  <a:defRPr/>
                </a:pPr>
                <a:endParaRPr lang="en-US"/>
              </a:p>
            </p:txBody>
          </p:sp>
          <p:sp>
            <p:nvSpPr>
              <p:cNvPr id="9" name="Arc 122"/>
              <p:cNvSpPr>
                <a:spLocks/>
              </p:cNvSpPr>
              <p:nvPr/>
            </p:nvSpPr>
            <p:spPr bwMode="hidden">
              <a:xfrm flipH="1">
                <a:off x="1054" y="1851"/>
                <a:ext cx="2122" cy="2304"/>
              </a:xfrm>
              <a:custGeom>
                <a:avLst/>
                <a:gdLst>
                  <a:gd name="T0" fmla="*/ 537 w 21600"/>
                  <a:gd name="T1" fmla="*/ 0 h 21602"/>
                  <a:gd name="T2" fmla="*/ 2121 w 21600"/>
                  <a:gd name="T3" fmla="*/ 2304 h 21602"/>
                  <a:gd name="T4" fmla="*/ 0 w 21600"/>
                  <a:gd name="T5" fmla="*/ 2229 h 21602"/>
                  <a:gd name="T6" fmla="*/ 0 60000 65536"/>
                  <a:gd name="T7" fmla="*/ 0 60000 65536"/>
                  <a:gd name="T8" fmla="*/ 0 60000 65536"/>
                </a:gdLst>
                <a:ahLst/>
                <a:cxnLst>
                  <a:cxn ang="T6">
                    <a:pos x="T0" y="T1"/>
                  </a:cxn>
                  <a:cxn ang="T7">
                    <a:pos x="T2" y="T3"/>
                  </a:cxn>
                  <a:cxn ang="T8">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lnTo>
                      <a:pt x="5466" y="0"/>
                    </a:lnTo>
                    <a:close/>
                  </a:path>
                </a:pathLst>
              </a:custGeom>
              <a:noFill/>
              <a:ln w="9525">
                <a:solidFill>
                  <a:schemeClr val="folHlink"/>
                </a:solidFill>
                <a:round/>
                <a:headEnd/>
                <a:tailEnd/>
              </a:ln>
            </p:spPr>
            <p:txBody>
              <a:bodyPr wrap="none" anchor="ctr"/>
              <a:lstStyle/>
              <a:p>
                <a:pPr>
                  <a:defRPr/>
                </a:pPr>
                <a:endParaRPr lang="en-US"/>
              </a:p>
            </p:txBody>
          </p:sp>
          <p:sp>
            <p:nvSpPr>
              <p:cNvPr id="10" name="Arc 123"/>
              <p:cNvSpPr>
                <a:spLocks/>
              </p:cNvSpPr>
              <p:nvPr/>
            </p:nvSpPr>
            <p:spPr bwMode="hidden">
              <a:xfrm flipH="1">
                <a:off x="1266" y="1480"/>
                <a:ext cx="1244" cy="2379"/>
              </a:xfrm>
              <a:custGeom>
                <a:avLst/>
                <a:gdLst>
                  <a:gd name="T0" fmla="*/ 0 w 28940"/>
                  <a:gd name="T1" fmla="*/ 137 h 22305"/>
                  <a:gd name="T2" fmla="*/ 1244 w 28940"/>
                  <a:gd name="T3" fmla="*/ 2379 h 22305"/>
                  <a:gd name="T4" fmla="*/ 316 w 28940"/>
                  <a:gd name="T5" fmla="*/ 2304 h 22305"/>
                  <a:gd name="T6" fmla="*/ 0 60000 65536"/>
                  <a:gd name="T7" fmla="*/ 0 60000 65536"/>
                  <a:gd name="T8" fmla="*/ 0 60000 65536"/>
                </a:gdLst>
                <a:ahLst/>
                <a:cxnLst>
                  <a:cxn ang="T6">
                    <a:pos x="T0" y="T1"/>
                  </a:cxn>
                  <a:cxn ang="T7">
                    <a:pos x="T2" y="T3"/>
                  </a:cxn>
                  <a:cxn ang="T8">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lnTo>
                      <a:pt x="0" y="1285"/>
                    </a:lnTo>
                    <a:close/>
                  </a:path>
                </a:pathLst>
              </a:custGeom>
              <a:noFill/>
              <a:ln w="9525">
                <a:solidFill>
                  <a:schemeClr val="accent1"/>
                </a:solidFill>
                <a:round/>
                <a:headEnd/>
                <a:tailEnd/>
              </a:ln>
            </p:spPr>
            <p:txBody>
              <a:bodyPr wrap="none" anchor="ctr"/>
              <a:lstStyle/>
              <a:p>
                <a:pPr>
                  <a:defRPr/>
                </a:pPr>
                <a:endParaRPr lang="en-US"/>
              </a:p>
            </p:txBody>
          </p:sp>
          <p:sp>
            <p:nvSpPr>
              <p:cNvPr id="11" name="Arc 124"/>
              <p:cNvSpPr>
                <a:spLocks/>
              </p:cNvSpPr>
              <p:nvPr/>
            </p:nvSpPr>
            <p:spPr bwMode="hidden">
              <a:xfrm flipH="1">
                <a:off x="210" y="1169"/>
                <a:ext cx="2376" cy="2379"/>
              </a:xfrm>
              <a:custGeom>
                <a:avLst/>
                <a:gdLst>
                  <a:gd name="T0" fmla="*/ 0 w 34455"/>
                  <a:gd name="T1" fmla="*/ 452 h 22305"/>
                  <a:gd name="T2" fmla="*/ 2375 w 34455"/>
                  <a:gd name="T3" fmla="*/ 2379 h 22305"/>
                  <a:gd name="T4" fmla="*/ 886 w 34455"/>
                  <a:gd name="T5" fmla="*/ 2304 h 22305"/>
                  <a:gd name="T6" fmla="*/ 0 60000 65536"/>
                  <a:gd name="T7" fmla="*/ 0 60000 65536"/>
                  <a:gd name="T8" fmla="*/ 0 60000 65536"/>
                </a:gdLst>
                <a:ahLst/>
                <a:cxnLst>
                  <a:cxn ang="T6">
                    <a:pos x="T0" y="T1"/>
                  </a:cxn>
                  <a:cxn ang="T7">
                    <a:pos x="T2" y="T3"/>
                  </a:cxn>
                  <a:cxn ang="T8">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lnTo>
                      <a:pt x="0" y="4241"/>
                    </a:lnTo>
                    <a:close/>
                  </a:path>
                </a:pathLst>
              </a:custGeom>
              <a:noFill/>
              <a:ln w="9525">
                <a:solidFill>
                  <a:schemeClr val="folHlink"/>
                </a:solidFill>
                <a:round/>
                <a:headEnd/>
                <a:tailEnd/>
              </a:ln>
            </p:spPr>
            <p:txBody>
              <a:bodyPr wrap="none" anchor="ctr"/>
              <a:lstStyle/>
              <a:p>
                <a:pPr>
                  <a:defRPr/>
                </a:pPr>
                <a:endParaRPr lang="en-US"/>
              </a:p>
            </p:txBody>
          </p:sp>
          <p:sp>
            <p:nvSpPr>
              <p:cNvPr id="12" name="Arc 125"/>
              <p:cNvSpPr>
                <a:spLocks/>
              </p:cNvSpPr>
              <p:nvPr/>
            </p:nvSpPr>
            <p:spPr bwMode="hidden">
              <a:xfrm>
                <a:off x="2840" y="1503"/>
                <a:ext cx="381" cy="2379"/>
              </a:xfrm>
              <a:custGeom>
                <a:avLst/>
                <a:gdLst>
                  <a:gd name="T0" fmla="*/ 0 w 34812"/>
                  <a:gd name="T1" fmla="*/ 481 h 22305"/>
                  <a:gd name="T2" fmla="*/ 381 w 34812"/>
                  <a:gd name="T3" fmla="*/ 2379 h 22305"/>
                  <a:gd name="T4" fmla="*/ 145 w 34812"/>
                  <a:gd name="T5" fmla="*/ 2304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p:spPr>
            <p:txBody>
              <a:bodyPr wrap="none" anchor="ctr"/>
              <a:lstStyle/>
              <a:p>
                <a:pPr>
                  <a:defRPr/>
                </a:pPr>
                <a:endParaRPr lang="en-US"/>
              </a:p>
            </p:txBody>
          </p:sp>
          <p:sp>
            <p:nvSpPr>
              <p:cNvPr id="13" name="Arc 126"/>
              <p:cNvSpPr>
                <a:spLocks/>
              </p:cNvSpPr>
              <p:nvPr/>
            </p:nvSpPr>
            <p:spPr bwMode="hidden">
              <a:xfrm>
                <a:off x="2940" y="1492"/>
                <a:ext cx="1004" cy="2379"/>
              </a:xfrm>
              <a:custGeom>
                <a:avLst/>
                <a:gdLst>
                  <a:gd name="T0" fmla="*/ 0 w 34812"/>
                  <a:gd name="T1" fmla="*/ 481 h 22305"/>
                  <a:gd name="T2" fmla="*/ 1004 w 34812"/>
                  <a:gd name="T3" fmla="*/ 2379 h 22305"/>
                  <a:gd name="T4" fmla="*/ 381 w 34812"/>
                  <a:gd name="T5" fmla="*/ 2304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folHlink"/>
                </a:solidFill>
                <a:round/>
                <a:headEnd/>
                <a:tailEnd/>
              </a:ln>
            </p:spPr>
            <p:txBody>
              <a:bodyPr wrap="none" anchor="ctr"/>
              <a:lstStyle/>
              <a:p>
                <a:pPr>
                  <a:defRPr/>
                </a:pPr>
                <a:endParaRPr lang="en-US"/>
              </a:p>
            </p:txBody>
          </p:sp>
          <p:sp>
            <p:nvSpPr>
              <p:cNvPr id="14" name="Freeform 127"/>
              <p:cNvSpPr>
                <a:spLocks/>
              </p:cNvSpPr>
              <p:nvPr/>
            </p:nvSpPr>
            <p:spPr bwMode="hidden">
              <a:xfrm>
                <a:off x="3300" y="2635"/>
                <a:ext cx="485" cy="1479"/>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p:spPr>
            <p:txBody>
              <a:bodyPr wrap="none" anchor="ctr"/>
              <a:lstStyle/>
              <a:p>
                <a:pPr>
                  <a:defRPr/>
                </a:pPr>
                <a:endParaRPr lang="en-US"/>
              </a:p>
            </p:txBody>
          </p:sp>
          <p:sp>
            <p:nvSpPr>
              <p:cNvPr id="15" name="Freeform 128"/>
              <p:cNvSpPr>
                <a:spLocks/>
              </p:cNvSpPr>
              <p:nvPr/>
            </p:nvSpPr>
            <p:spPr bwMode="hidden">
              <a:xfrm rot="19660755" flipV="1">
                <a:off x="2547" y="2149"/>
                <a:ext cx="441" cy="838"/>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pPr>
                  <a:defRPr/>
                </a:pPr>
                <a:endParaRPr lang="en-US"/>
              </a:p>
            </p:txBody>
          </p:sp>
          <p:sp>
            <p:nvSpPr>
              <p:cNvPr id="16" name="Freeform 129"/>
              <p:cNvSpPr>
                <a:spLocks/>
              </p:cNvSpPr>
              <p:nvPr/>
            </p:nvSpPr>
            <p:spPr bwMode="hidden">
              <a:xfrm flipH="1">
                <a:off x="489" y="2503"/>
                <a:ext cx="1085" cy="1524"/>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pPr>
                  <a:defRPr/>
                </a:pPr>
                <a:endParaRPr lang="en-US"/>
              </a:p>
            </p:txBody>
          </p:sp>
          <p:sp>
            <p:nvSpPr>
              <p:cNvPr id="17" name="Freeform 130"/>
              <p:cNvSpPr>
                <a:spLocks/>
              </p:cNvSpPr>
              <p:nvPr/>
            </p:nvSpPr>
            <p:spPr bwMode="hidden">
              <a:xfrm flipH="1">
                <a:off x="1000" y="893"/>
                <a:ext cx="696" cy="1524"/>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pPr>
                  <a:defRPr/>
                </a:pPr>
                <a:endParaRPr lang="en-US"/>
              </a:p>
            </p:txBody>
          </p:sp>
          <p:sp>
            <p:nvSpPr>
              <p:cNvPr id="18" name="Freeform 131"/>
              <p:cNvSpPr>
                <a:spLocks/>
              </p:cNvSpPr>
              <p:nvPr/>
            </p:nvSpPr>
            <p:spPr bwMode="hidden">
              <a:xfrm>
                <a:off x="4401" y="2279"/>
                <a:ext cx="1007" cy="1600"/>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p:spPr>
            <p:txBody>
              <a:bodyPr wrap="none" anchor="ctr"/>
              <a:lstStyle/>
              <a:p>
                <a:pPr>
                  <a:defRPr/>
                </a:pPr>
                <a:endParaRPr lang="en-US"/>
              </a:p>
            </p:txBody>
          </p:sp>
          <p:sp>
            <p:nvSpPr>
              <p:cNvPr id="19" name="Freeform 132"/>
              <p:cNvSpPr>
                <a:spLocks/>
              </p:cNvSpPr>
              <p:nvPr/>
            </p:nvSpPr>
            <p:spPr bwMode="hidden">
              <a:xfrm>
                <a:off x="3878" y="1470"/>
                <a:ext cx="1518" cy="1067"/>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pPr>
                  <a:defRPr/>
                </a:pPr>
                <a:endParaRPr lang="en-US"/>
              </a:p>
            </p:txBody>
          </p:sp>
          <p:sp>
            <p:nvSpPr>
              <p:cNvPr id="20" name="Freeform 133"/>
              <p:cNvSpPr>
                <a:spLocks/>
              </p:cNvSpPr>
              <p:nvPr/>
            </p:nvSpPr>
            <p:spPr bwMode="hidden">
              <a:xfrm>
                <a:off x="3934" y="337"/>
                <a:ext cx="664" cy="1434"/>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pPr>
                  <a:defRPr/>
                </a:pPr>
                <a:endParaRPr lang="en-US"/>
              </a:p>
            </p:txBody>
          </p:sp>
          <p:sp>
            <p:nvSpPr>
              <p:cNvPr id="21" name="Freeform 134"/>
              <p:cNvSpPr>
                <a:spLocks/>
              </p:cNvSpPr>
              <p:nvPr/>
            </p:nvSpPr>
            <p:spPr bwMode="hidden">
              <a:xfrm rot="1346631" flipH="1">
                <a:off x="1702" y="1506"/>
                <a:ext cx="440" cy="837"/>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pPr>
                  <a:defRPr/>
                </a:pPr>
                <a:endParaRPr lang="en-US"/>
              </a:p>
            </p:txBody>
          </p:sp>
        </p:grpSp>
      </p:grpSp>
      <p:sp>
        <p:nvSpPr>
          <p:cNvPr id="81031" name="Rectangle 135"/>
          <p:cNvSpPr>
            <a:spLocks noGrp="1" noChangeArrowheads="1"/>
          </p:cNvSpPr>
          <p:nvPr>
            <p:ph type="ctrTitle" sz="quarter"/>
          </p:nvPr>
        </p:nvSpPr>
        <p:spPr>
          <a:xfrm>
            <a:off x="685800" y="1827213"/>
            <a:ext cx="7772400" cy="1627187"/>
          </a:xfrm>
        </p:spPr>
        <p:txBody>
          <a:bodyPr/>
          <a:lstStyle>
            <a:lvl1pPr>
              <a:defRPr/>
            </a:lvl1pPr>
          </a:lstStyle>
          <a:p>
            <a:r>
              <a:rPr lang="en-US"/>
              <a:t>Click to edit Master title style</a:t>
            </a:r>
          </a:p>
        </p:txBody>
      </p:sp>
      <p:sp>
        <p:nvSpPr>
          <p:cNvPr id="81032" name="Rectangle 136"/>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137" name="Rectangle 137"/>
          <p:cNvSpPr>
            <a:spLocks noGrp="1" noChangeArrowheads="1"/>
          </p:cNvSpPr>
          <p:nvPr>
            <p:ph type="dt" sz="quarter" idx="10"/>
          </p:nvPr>
        </p:nvSpPr>
        <p:spPr/>
        <p:txBody>
          <a:bodyPr/>
          <a:lstStyle>
            <a:lvl1pPr>
              <a:defRPr/>
            </a:lvl1pPr>
          </a:lstStyle>
          <a:p>
            <a:pPr>
              <a:defRPr/>
            </a:pPr>
            <a:endParaRPr lang="en-US"/>
          </a:p>
        </p:txBody>
      </p:sp>
      <p:sp>
        <p:nvSpPr>
          <p:cNvPr id="138" name="Rectangle 138"/>
          <p:cNvSpPr>
            <a:spLocks noGrp="1" noChangeArrowheads="1"/>
          </p:cNvSpPr>
          <p:nvPr>
            <p:ph type="ftr" sz="quarter" idx="11"/>
          </p:nvPr>
        </p:nvSpPr>
        <p:spPr/>
        <p:txBody>
          <a:bodyPr/>
          <a:lstStyle>
            <a:lvl1pPr>
              <a:defRPr/>
            </a:lvl1pPr>
          </a:lstStyle>
          <a:p>
            <a:pPr>
              <a:defRPr/>
            </a:pPr>
            <a:endParaRPr lang="en-US"/>
          </a:p>
        </p:txBody>
      </p:sp>
      <p:sp>
        <p:nvSpPr>
          <p:cNvPr id="139" name="Rectangle 139"/>
          <p:cNvSpPr>
            <a:spLocks noGrp="1" noChangeArrowheads="1"/>
          </p:cNvSpPr>
          <p:nvPr>
            <p:ph type="sldNum" sz="quarter" idx="12"/>
          </p:nvPr>
        </p:nvSpPr>
        <p:spPr/>
        <p:txBody>
          <a:bodyPr/>
          <a:lstStyle>
            <a:lvl1pPr>
              <a:defRPr/>
            </a:lvl1pPr>
          </a:lstStyle>
          <a:p>
            <a:pPr>
              <a:defRPr/>
            </a:pPr>
            <a:fld id="{D93BC783-F3E6-48EC-BD03-C10F7EA67A8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9"/>
          <p:cNvSpPr>
            <a:spLocks noGrp="1" noChangeArrowheads="1"/>
          </p:cNvSpPr>
          <p:nvPr>
            <p:ph type="dt" sz="half" idx="10"/>
          </p:nvPr>
        </p:nvSpPr>
        <p:spPr>
          <a:ln/>
        </p:spPr>
        <p:txBody>
          <a:bodyPr/>
          <a:lstStyle>
            <a:lvl1pPr>
              <a:defRPr/>
            </a:lvl1pPr>
          </a:lstStyle>
          <a:p>
            <a:pPr>
              <a:defRPr/>
            </a:pPr>
            <a:endParaRPr lang="en-US"/>
          </a:p>
        </p:txBody>
      </p:sp>
      <p:sp>
        <p:nvSpPr>
          <p:cNvPr id="5" name="Rectangle 140"/>
          <p:cNvSpPr>
            <a:spLocks noGrp="1" noChangeArrowheads="1"/>
          </p:cNvSpPr>
          <p:nvPr>
            <p:ph type="ftr" sz="quarter" idx="11"/>
          </p:nvPr>
        </p:nvSpPr>
        <p:spPr>
          <a:ln/>
        </p:spPr>
        <p:txBody>
          <a:bodyPr/>
          <a:lstStyle>
            <a:lvl1pPr>
              <a:defRPr/>
            </a:lvl1pPr>
          </a:lstStyle>
          <a:p>
            <a:pPr>
              <a:defRPr/>
            </a:pPr>
            <a:endParaRPr lang="en-US"/>
          </a:p>
        </p:txBody>
      </p:sp>
      <p:sp>
        <p:nvSpPr>
          <p:cNvPr id="6" name="Rectangle 141"/>
          <p:cNvSpPr>
            <a:spLocks noGrp="1" noChangeArrowheads="1"/>
          </p:cNvSpPr>
          <p:nvPr>
            <p:ph type="sldNum" sz="quarter" idx="12"/>
          </p:nvPr>
        </p:nvSpPr>
        <p:spPr>
          <a:ln/>
        </p:spPr>
        <p:txBody>
          <a:bodyPr/>
          <a:lstStyle>
            <a:lvl1pPr>
              <a:defRPr/>
            </a:lvl1pPr>
          </a:lstStyle>
          <a:p>
            <a:pPr>
              <a:defRPr/>
            </a:pPr>
            <a:fld id="{B78F7AB2-DC08-4CCD-A189-3C72DEA2E9F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1625"/>
            <a:ext cx="1943100" cy="57943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1625"/>
            <a:ext cx="5676900" cy="5794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9"/>
          <p:cNvSpPr>
            <a:spLocks noGrp="1" noChangeArrowheads="1"/>
          </p:cNvSpPr>
          <p:nvPr>
            <p:ph type="dt" sz="half" idx="10"/>
          </p:nvPr>
        </p:nvSpPr>
        <p:spPr>
          <a:ln/>
        </p:spPr>
        <p:txBody>
          <a:bodyPr/>
          <a:lstStyle>
            <a:lvl1pPr>
              <a:defRPr/>
            </a:lvl1pPr>
          </a:lstStyle>
          <a:p>
            <a:pPr>
              <a:defRPr/>
            </a:pPr>
            <a:endParaRPr lang="en-US"/>
          </a:p>
        </p:txBody>
      </p:sp>
      <p:sp>
        <p:nvSpPr>
          <p:cNvPr id="5" name="Rectangle 140"/>
          <p:cNvSpPr>
            <a:spLocks noGrp="1" noChangeArrowheads="1"/>
          </p:cNvSpPr>
          <p:nvPr>
            <p:ph type="ftr" sz="quarter" idx="11"/>
          </p:nvPr>
        </p:nvSpPr>
        <p:spPr>
          <a:ln/>
        </p:spPr>
        <p:txBody>
          <a:bodyPr/>
          <a:lstStyle>
            <a:lvl1pPr>
              <a:defRPr/>
            </a:lvl1pPr>
          </a:lstStyle>
          <a:p>
            <a:pPr>
              <a:defRPr/>
            </a:pPr>
            <a:endParaRPr lang="en-US"/>
          </a:p>
        </p:txBody>
      </p:sp>
      <p:sp>
        <p:nvSpPr>
          <p:cNvPr id="6" name="Rectangle 141"/>
          <p:cNvSpPr>
            <a:spLocks noGrp="1" noChangeArrowheads="1"/>
          </p:cNvSpPr>
          <p:nvPr>
            <p:ph type="sldNum" sz="quarter" idx="12"/>
          </p:nvPr>
        </p:nvSpPr>
        <p:spPr>
          <a:ln/>
        </p:spPr>
        <p:txBody>
          <a:bodyPr/>
          <a:lstStyle>
            <a:lvl1pPr>
              <a:defRPr/>
            </a:lvl1pPr>
          </a:lstStyle>
          <a:p>
            <a:pPr>
              <a:defRPr/>
            </a:pPr>
            <a:fld id="{0B2DC6EA-C433-4DE9-BB88-B9B70A31062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01625"/>
            <a:ext cx="7772400" cy="146208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39"/>
          <p:cNvSpPr>
            <a:spLocks noGrp="1" noChangeArrowheads="1"/>
          </p:cNvSpPr>
          <p:nvPr>
            <p:ph type="dt" sz="half" idx="10"/>
          </p:nvPr>
        </p:nvSpPr>
        <p:spPr>
          <a:ln/>
        </p:spPr>
        <p:txBody>
          <a:bodyPr/>
          <a:lstStyle>
            <a:lvl1pPr>
              <a:defRPr/>
            </a:lvl1pPr>
          </a:lstStyle>
          <a:p>
            <a:pPr>
              <a:defRPr/>
            </a:pPr>
            <a:endParaRPr lang="en-US"/>
          </a:p>
        </p:txBody>
      </p:sp>
      <p:sp>
        <p:nvSpPr>
          <p:cNvPr id="7" name="Rectangle 140"/>
          <p:cNvSpPr>
            <a:spLocks noGrp="1" noChangeArrowheads="1"/>
          </p:cNvSpPr>
          <p:nvPr>
            <p:ph type="ftr" sz="quarter" idx="11"/>
          </p:nvPr>
        </p:nvSpPr>
        <p:spPr>
          <a:ln/>
        </p:spPr>
        <p:txBody>
          <a:bodyPr/>
          <a:lstStyle>
            <a:lvl1pPr>
              <a:defRPr/>
            </a:lvl1pPr>
          </a:lstStyle>
          <a:p>
            <a:pPr>
              <a:defRPr/>
            </a:pPr>
            <a:endParaRPr lang="en-US"/>
          </a:p>
        </p:txBody>
      </p:sp>
      <p:sp>
        <p:nvSpPr>
          <p:cNvPr id="8" name="Rectangle 141"/>
          <p:cNvSpPr>
            <a:spLocks noGrp="1" noChangeArrowheads="1"/>
          </p:cNvSpPr>
          <p:nvPr>
            <p:ph type="sldNum" sz="quarter" idx="12"/>
          </p:nvPr>
        </p:nvSpPr>
        <p:spPr>
          <a:ln/>
        </p:spPr>
        <p:txBody>
          <a:bodyPr/>
          <a:lstStyle>
            <a:lvl1pPr>
              <a:defRPr/>
            </a:lvl1pPr>
          </a:lstStyle>
          <a:p>
            <a:pPr>
              <a:defRPr/>
            </a:pPr>
            <a:fld id="{AD192911-2510-49F9-87AF-C0656A0817F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01625"/>
            <a:ext cx="7772400" cy="146208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9"/>
          <p:cNvSpPr>
            <a:spLocks noGrp="1" noChangeArrowheads="1"/>
          </p:cNvSpPr>
          <p:nvPr>
            <p:ph type="dt" sz="half" idx="10"/>
          </p:nvPr>
        </p:nvSpPr>
        <p:spPr>
          <a:ln/>
        </p:spPr>
        <p:txBody>
          <a:bodyPr/>
          <a:lstStyle>
            <a:lvl1pPr>
              <a:defRPr/>
            </a:lvl1pPr>
          </a:lstStyle>
          <a:p>
            <a:pPr>
              <a:defRPr/>
            </a:pPr>
            <a:endParaRPr lang="en-US"/>
          </a:p>
        </p:txBody>
      </p:sp>
      <p:sp>
        <p:nvSpPr>
          <p:cNvPr id="6" name="Rectangle 140"/>
          <p:cNvSpPr>
            <a:spLocks noGrp="1" noChangeArrowheads="1"/>
          </p:cNvSpPr>
          <p:nvPr>
            <p:ph type="ftr" sz="quarter" idx="11"/>
          </p:nvPr>
        </p:nvSpPr>
        <p:spPr>
          <a:ln/>
        </p:spPr>
        <p:txBody>
          <a:bodyPr/>
          <a:lstStyle>
            <a:lvl1pPr>
              <a:defRPr/>
            </a:lvl1pPr>
          </a:lstStyle>
          <a:p>
            <a:pPr>
              <a:defRPr/>
            </a:pPr>
            <a:endParaRPr lang="en-US"/>
          </a:p>
        </p:txBody>
      </p:sp>
      <p:sp>
        <p:nvSpPr>
          <p:cNvPr id="7" name="Rectangle 141"/>
          <p:cNvSpPr>
            <a:spLocks noGrp="1" noChangeArrowheads="1"/>
          </p:cNvSpPr>
          <p:nvPr>
            <p:ph type="sldNum" sz="quarter" idx="12"/>
          </p:nvPr>
        </p:nvSpPr>
        <p:spPr>
          <a:ln/>
        </p:spPr>
        <p:txBody>
          <a:bodyPr/>
          <a:lstStyle>
            <a:lvl1pPr>
              <a:defRPr/>
            </a:lvl1pPr>
          </a:lstStyle>
          <a:p>
            <a:pPr>
              <a:defRPr/>
            </a:pPr>
            <a:fld id="{DDC6A6D7-3B1D-4AF4-8024-ED41227BE44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9"/>
          <p:cNvSpPr>
            <a:spLocks noGrp="1" noChangeArrowheads="1"/>
          </p:cNvSpPr>
          <p:nvPr>
            <p:ph type="dt" sz="half" idx="10"/>
          </p:nvPr>
        </p:nvSpPr>
        <p:spPr>
          <a:ln/>
        </p:spPr>
        <p:txBody>
          <a:bodyPr/>
          <a:lstStyle>
            <a:lvl1pPr>
              <a:defRPr/>
            </a:lvl1pPr>
          </a:lstStyle>
          <a:p>
            <a:pPr>
              <a:defRPr/>
            </a:pPr>
            <a:endParaRPr lang="en-US"/>
          </a:p>
        </p:txBody>
      </p:sp>
      <p:sp>
        <p:nvSpPr>
          <p:cNvPr id="5" name="Rectangle 140"/>
          <p:cNvSpPr>
            <a:spLocks noGrp="1" noChangeArrowheads="1"/>
          </p:cNvSpPr>
          <p:nvPr>
            <p:ph type="ftr" sz="quarter" idx="11"/>
          </p:nvPr>
        </p:nvSpPr>
        <p:spPr>
          <a:ln/>
        </p:spPr>
        <p:txBody>
          <a:bodyPr/>
          <a:lstStyle>
            <a:lvl1pPr>
              <a:defRPr/>
            </a:lvl1pPr>
          </a:lstStyle>
          <a:p>
            <a:pPr>
              <a:defRPr/>
            </a:pPr>
            <a:endParaRPr lang="en-US"/>
          </a:p>
        </p:txBody>
      </p:sp>
      <p:sp>
        <p:nvSpPr>
          <p:cNvPr id="6" name="Rectangle 141"/>
          <p:cNvSpPr>
            <a:spLocks noGrp="1" noChangeArrowheads="1"/>
          </p:cNvSpPr>
          <p:nvPr>
            <p:ph type="sldNum" sz="quarter" idx="12"/>
          </p:nvPr>
        </p:nvSpPr>
        <p:spPr>
          <a:ln/>
        </p:spPr>
        <p:txBody>
          <a:bodyPr/>
          <a:lstStyle>
            <a:lvl1pPr>
              <a:defRPr/>
            </a:lvl1pPr>
          </a:lstStyle>
          <a:p>
            <a:pPr>
              <a:defRPr/>
            </a:pPr>
            <a:fld id="{B0E0EE30-ED51-4AF5-961C-671965CC47C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9"/>
          <p:cNvSpPr>
            <a:spLocks noGrp="1" noChangeArrowheads="1"/>
          </p:cNvSpPr>
          <p:nvPr>
            <p:ph type="dt" sz="half" idx="10"/>
          </p:nvPr>
        </p:nvSpPr>
        <p:spPr>
          <a:ln/>
        </p:spPr>
        <p:txBody>
          <a:bodyPr/>
          <a:lstStyle>
            <a:lvl1pPr>
              <a:defRPr/>
            </a:lvl1pPr>
          </a:lstStyle>
          <a:p>
            <a:pPr>
              <a:defRPr/>
            </a:pPr>
            <a:endParaRPr lang="en-US"/>
          </a:p>
        </p:txBody>
      </p:sp>
      <p:sp>
        <p:nvSpPr>
          <p:cNvPr id="5" name="Rectangle 140"/>
          <p:cNvSpPr>
            <a:spLocks noGrp="1" noChangeArrowheads="1"/>
          </p:cNvSpPr>
          <p:nvPr>
            <p:ph type="ftr" sz="quarter" idx="11"/>
          </p:nvPr>
        </p:nvSpPr>
        <p:spPr>
          <a:ln/>
        </p:spPr>
        <p:txBody>
          <a:bodyPr/>
          <a:lstStyle>
            <a:lvl1pPr>
              <a:defRPr/>
            </a:lvl1pPr>
          </a:lstStyle>
          <a:p>
            <a:pPr>
              <a:defRPr/>
            </a:pPr>
            <a:endParaRPr lang="en-US"/>
          </a:p>
        </p:txBody>
      </p:sp>
      <p:sp>
        <p:nvSpPr>
          <p:cNvPr id="6" name="Rectangle 141"/>
          <p:cNvSpPr>
            <a:spLocks noGrp="1" noChangeArrowheads="1"/>
          </p:cNvSpPr>
          <p:nvPr>
            <p:ph type="sldNum" sz="quarter" idx="12"/>
          </p:nvPr>
        </p:nvSpPr>
        <p:spPr>
          <a:ln/>
        </p:spPr>
        <p:txBody>
          <a:bodyPr/>
          <a:lstStyle>
            <a:lvl1pPr>
              <a:defRPr/>
            </a:lvl1pPr>
          </a:lstStyle>
          <a:p>
            <a:pPr>
              <a:defRPr/>
            </a:pPr>
            <a:fld id="{591BA694-1ED3-4922-8E17-F328343F45F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9"/>
          <p:cNvSpPr>
            <a:spLocks noGrp="1" noChangeArrowheads="1"/>
          </p:cNvSpPr>
          <p:nvPr>
            <p:ph type="dt" sz="half" idx="10"/>
          </p:nvPr>
        </p:nvSpPr>
        <p:spPr>
          <a:ln/>
        </p:spPr>
        <p:txBody>
          <a:bodyPr/>
          <a:lstStyle>
            <a:lvl1pPr>
              <a:defRPr/>
            </a:lvl1pPr>
          </a:lstStyle>
          <a:p>
            <a:pPr>
              <a:defRPr/>
            </a:pPr>
            <a:endParaRPr lang="en-US"/>
          </a:p>
        </p:txBody>
      </p:sp>
      <p:sp>
        <p:nvSpPr>
          <p:cNvPr id="6" name="Rectangle 140"/>
          <p:cNvSpPr>
            <a:spLocks noGrp="1" noChangeArrowheads="1"/>
          </p:cNvSpPr>
          <p:nvPr>
            <p:ph type="ftr" sz="quarter" idx="11"/>
          </p:nvPr>
        </p:nvSpPr>
        <p:spPr>
          <a:ln/>
        </p:spPr>
        <p:txBody>
          <a:bodyPr/>
          <a:lstStyle>
            <a:lvl1pPr>
              <a:defRPr/>
            </a:lvl1pPr>
          </a:lstStyle>
          <a:p>
            <a:pPr>
              <a:defRPr/>
            </a:pPr>
            <a:endParaRPr lang="en-US"/>
          </a:p>
        </p:txBody>
      </p:sp>
      <p:sp>
        <p:nvSpPr>
          <p:cNvPr id="7" name="Rectangle 141"/>
          <p:cNvSpPr>
            <a:spLocks noGrp="1" noChangeArrowheads="1"/>
          </p:cNvSpPr>
          <p:nvPr>
            <p:ph type="sldNum" sz="quarter" idx="12"/>
          </p:nvPr>
        </p:nvSpPr>
        <p:spPr>
          <a:ln/>
        </p:spPr>
        <p:txBody>
          <a:bodyPr/>
          <a:lstStyle>
            <a:lvl1pPr>
              <a:defRPr/>
            </a:lvl1pPr>
          </a:lstStyle>
          <a:p>
            <a:pPr>
              <a:defRPr/>
            </a:pPr>
            <a:fld id="{BE8AF378-64C3-4340-BB14-03444335451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9"/>
          <p:cNvSpPr>
            <a:spLocks noGrp="1" noChangeArrowheads="1"/>
          </p:cNvSpPr>
          <p:nvPr>
            <p:ph type="dt" sz="half" idx="10"/>
          </p:nvPr>
        </p:nvSpPr>
        <p:spPr>
          <a:ln/>
        </p:spPr>
        <p:txBody>
          <a:bodyPr/>
          <a:lstStyle>
            <a:lvl1pPr>
              <a:defRPr/>
            </a:lvl1pPr>
          </a:lstStyle>
          <a:p>
            <a:pPr>
              <a:defRPr/>
            </a:pPr>
            <a:endParaRPr lang="en-US"/>
          </a:p>
        </p:txBody>
      </p:sp>
      <p:sp>
        <p:nvSpPr>
          <p:cNvPr id="8" name="Rectangle 140"/>
          <p:cNvSpPr>
            <a:spLocks noGrp="1" noChangeArrowheads="1"/>
          </p:cNvSpPr>
          <p:nvPr>
            <p:ph type="ftr" sz="quarter" idx="11"/>
          </p:nvPr>
        </p:nvSpPr>
        <p:spPr>
          <a:ln/>
        </p:spPr>
        <p:txBody>
          <a:bodyPr/>
          <a:lstStyle>
            <a:lvl1pPr>
              <a:defRPr/>
            </a:lvl1pPr>
          </a:lstStyle>
          <a:p>
            <a:pPr>
              <a:defRPr/>
            </a:pPr>
            <a:endParaRPr lang="en-US"/>
          </a:p>
        </p:txBody>
      </p:sp>
      <p:sp>
        <p:nvSpPr>
          <p:cNvPr id="9" name="Rectangle 141"/>
          <p:cNvSpPr>
            <a:spLocks noGrp="1" noChangeArrowheads="1"/>
          </p:cNvSpPr>
          <p:nvPr>
            <p:ph type="sldNum" sz="quarter" idx="12"/>
          </p:nvPr>
        </p:nvSpPr>
        <p:spPr>
          <a:ln/>
        </p:spPr>
        <p:txBody>
          <a:bodyPr/>
          <a:lstStyle>
            <a:lvl1pPr>
              <a:defRPr/>
            </a:lvl1pPr>
          </a:lstStyle>
          <a:p>
            <a:pPr>
              <a:defRPr/>
            </a:pPr>
            <a:fld id="{1CD4889F-A9DC-4D87-9714-45484D4E773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9"/>
          <p:cNvSpPr>
            <a:spLocks noGrp="1" noChangeArrowheads="1"/>
          </p:cNvSpPr>
          <p:nvPr>
            <p:ph type="dt" sz="half" idx="10"/>
          </p:nvPr>
        </p:nvSpPr>
        <p:spPr>
          <a:ln/>
        </p:spPr>
        <p:txBody>
          <a:bodyPr/>
          <a:lstStyle>
            <a:lvl1pPr>
              <a:defRPr/>
            </a:lvl1pPr>
          </a:lstStyle>
          <a:p>
            <a:pPr>
              <a:defRPr/>
            </a:pPr>
            <a:endParaRPr lang="en-US"/>
          </a:p>
        </p:txBody>
      </p:sp>
      <p:sp>
        <p:nvSpPr>
          <p:cNvPr id="4" name="Rectangle 140"/>
          <p:cNvSpPr>
            <a:spLocks noGrp="1" noChangeArrowheads="1"/>
          </p:cNvSpPr>
          <p:nvPr>
            <p:ph type="ftr" sz="quarter" idx="11"/>
          </p:nvPr>
        </p:nvSpPr>
        <p:spPr>
          <a:ln/>
        </p:spPr>
        <p:txBody>
          <a:bodyPr/>
          <a:lstStyle>
            <a:lvl1pPr>
              <a:defRPr/>
            </a:lvl1pPr>
          </a:lstStyle>
          <a:p>
            <a:pPr>
              <a:defRPr/>
            </a:pPr>
            <a:endParaRPr lang="en-US"/>
          </a:p>
        </p:txBody>
      </p:sp>
      <p:sp>
        <p:nvSpPr>
          <p:cNvPr id="5" name="Rectangle 141"/>
          <p:cNvSpPr>
            <a:spLocks noGrp="1" noChangeArrowheads="1"/>
          </p:cNvSpPr>
          <p:nvPr>
            <p:ph type="sldNum" sz="quarter" idx="12"/>
          </p:nvPr>
        </p:nvSpPr>
        <p:spPr>
          <a:ln/>
        </p:spPr>
        <p:txBody>
          <a:bodyPr/>
          <a:lstStyle>
            <a:lvl1pPr>
              <a:defRPr/>
            </a:lvl1pPr>
          </a:lstStyle>
          <a:p>
            <a:pPr>
              <a:defRPr/>
            </a:pPr>
            <a:fld id="{624353E3-FD1D-42CF-BFD1-1D60D5A4CAE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9"/>
          <p:cNvSpPr>
            <a:spLocks noGrp="1" noChangeArrowheads="1"/>
          </p:cNvSpPr>
          <p:nvPr>
            <p:ph type="dt" sz="half" idx="10"/>
          </p:nvPr>
        </p:nvSpPr>
        <p:spPr>
          <a:ln/>
        </p:spPr>
        <p:txBody>
          <a:bodyPr/>
          <a:lstStyle>
            <a:lvl1pPr>
              <a:defRPr/>
            </a:lvl1pPr>
          </a:lstStyle>
          <a:p>
            <a:pPr>
              <a:defRPr/>
            </a:pPr>
            <a:endParaRPr lang="en-US"/>
          </a:p>
        </p:txBody>
      </p:sp>
      <p:sp>
        <p:nvSpPr>
          <p:cNvPr id="3" name="Rectangle 140"/>
          <p:cNvSpPr>
            <a:spLocks noGrp="1" noChangeArrowheads="1"/>
          </p:cNvSpPr>
          <p:nvPr>
            <p:ph type="ftr" sz="quarter" idx="11"/>
          </p:nvPr>
        </p:nvSpPr>
        <p:spPr>
          <a:ln/>
        </p:spPr>
        <p:txBody>
          <a:bodyPr/>
          <a:lstStyle>
            <a:lvl1pPr>
              <a:defRPr/>
            </a:lvl1pPr>
          </a:lstStyle>
          <a:p>
            <a:pPr>
              <a:defRPr/>
            </a:pPr>
            <a:endParaRPr lang="en-US"/>
          </a:p>
        </p:txBody>
      </p:sp>
      <p:sp>
        <p:nvSpPr>
          <p:cNvPr id="4" name="Rectangle 141"/>
          <p:cNvSpPr>
            <a:spLocks noGrp="1" noChangeArrowheads="1"/>
          </p:cNvSpPr>
          <p:nvPr>
            <p:ph type="sldNum" sz="quarter" idx="12"/>
          </p:nvPr>
        </p:nvSpPr>
        <p:spPr>
          <a:ln/>
        </p:spPr>
        <p:txBody>
          <a:bodyPr/>
          <a:lstStyle>
            <a:lvl1pPr>
              <a:defRPr/>
            </a:lvl1pPr>
          </a:lstStyle>
          <a:p>
            <a:pPr>
              <a:defRPr/>
            </a:pPr>
            <a:fld id="{595FF534-181F-4E46-8E67-79FE10F3F47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9"/>
          <p:cNvSpPr>
            <a:spLocks noGrp="1" noChangeArrowheads="1"/>
          </p:cNvSpPr>
          <p:nvPr>
            <p:ph type="dt" sz="half" idx="10"/>
          </p:nvPr>
        </p:nvSpPr>
        <p:spPr>
          <a:ln/>
        </p:spPr>
        <p:txBody>
          <a:bodyPr/>
          <a:lstStyle>
            <a:lvl1pPr>
              <a:defRPr/>
            </a:lvl1pPr>
          </a:lstStyle>
          <a:p>
            <a:pPr>
              <a:defRPr/>
            </a:pPr>
            <a:endParaRPr lang="en-US"/>
          </a:p>
        </p:txBody>
      </p:sp>
      <p:sp>
        <p:nvSpPr>
          <p:cNvPr id="6" name="Rectangle 140"/>
          <p:cNvSpPr>
            <a:spLocks noGrp="1" noChangeArrowheads="1"/>
          </p:cNvSpPr>
          <p:nvPr>
            <p:ph type="ftr" sz="quarter" idx="11"/>
          </p:nvPr>
        </p:nvSpPr>
        <p:spPr>
          <a:ln/>
        </p:spPr>
        <p:txBody>
          <a:bodyPr/>
          <a:lstStyle>
            <a:lvl1pPr>
              <a:defRPr/>
            </a:lvl1pPr>
          </a:lstStyle>
          <a:p>
            <a:pPr>
              <a:defRPr/>
            </a:pPr>
            <a:endParaRPr lang="en-US"/>
          </a:p>
        </p:txBody>
      </p:sp>
      <p:sp>
        <p:nvSpPr>
          <p:cNvPr id="7" name="Rectangle 141"/>
          <p:cNvSpPr>
            <a:spLocks noGrp="1" noChangeArrowheads="1"/>
          </p:cNvSpPr>
          <p:nvPr>
            <p:ph type="sldNum" sz="quarter" idx="12"/>
          </p:nvPr>
        </p:nvSpPr>
        <p:spPr>
          <a:ln/>
        </p:spPr>
        <p:txBody>
          <a:bodyPr/>
          <a:lstStyle>
            <a:lvl1pPr>
              <a:defRPr/>
            </a:lvl1pPr>
          </a:lstStyle>
          <a:p>
            <a:pPr>
              <a:defRPr/>
            </a:pPr>
            <a:fld id="{0592A161-05DF-423B-8C88-741C8C09F62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9"/>
          <p:cNvSpPr>
            <a:spLocks noGrp="1" noChangeArrowheads="1"/>
          </p:cNvSpPr>
          <p:nvPr>
            <p:ph type="dt" sz="half" idx="10"/>
          </p:nvPr>
        </p:nvSpPr>
        <p:spPr>
          <a:ln/>
        </p:spPr>
        <p:txBody>
          <a:bodyPr/>
          <a:lstStyle>
            <a:lvl1pPr>
              <a:defRPr/>
            </a:lvl1pPr>
          </a:lstStyle>
          <a:p>
            <a:pPr>
              <a:defRPr/>
            </a:pPr>
            <a:endParaRPr lang="en-US"/>
          </a:p>
        </p:txBody>
      </p:sp>
      <p:sp>
        <p:nvSpPr>
          <p:cNvPr id="6" name="Rectangle 140"/>
          <p:cNvSpPr>
            <a:spLocks noGrp="1" noChangeArrowheads="1"/>
          </p:cNvSpPr>
          <p:nvPr>
            <p:ph type="ftr" sz="quarter" idx="11"/>
          </p:nvPr>
        </p:nvSpPr>
        <p:spPr>
          <a:ln/>
        </p:spPr>
        <p:txBody>
          <a:bodyPr/>
          <a:lstStyle>
            <a:lvl1pPr>
              <a:defRPr/>
            </a:lvl1pPr>
          </a:lstStyle>
          <a:p>
            <a:pPr>
              <a:defRPr/>
            </a:pPr>
            <a:endParaRPr lang="en-US"/>
          </a:p>
        </p:txBody>
      </p:sp>
      <p:sp>
        <p:nvSpPr>
          <p:cNvPr id="7" name="Rectangle 141"/>
          <p:cNvSpPr>
            <a:spLocks noGrp="1" noChangeArrowheads="1"/>
          </p:cNvSpPr>
          <p:nvPr>
            <p:ph type="sldNum" sz="quarter" idx="12"/>
          </p:nvPr>
        </p:nvSpPr>
        <p:spPr>
          <a:ln/>
        </p:spPr>
        <p:txBody>
          <a:bodyPr/>
          <a:lstStyle>
            <a:lvl1pPr>
              <a:defRPr/>
            </a:lvl1pPr>
          </a:lstStyle>
          <a:p>
            <a:pPr>
              <a:defRPr/>
            </a:pPr>
            <a:fld id="{DC752C5B-6659-4337-8320-328F59230B8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6303963" y="0"/>
            <a:ext cx="2840037" cy="3254375"/>
            <a:chOff x="3115" y="0"/>
            <a:chExt cx="2170" cy="2486"/>
          </a:xfrm>
        </p:grpSpPr>
        <p:grpSp>
          <p:nvGrpSpPr>
            <p:cNvPr id="1032" name="Group 3"/>
            <p:cNvGrpSpPr>
              <a:grpSpLocks/>
            </p:cNvGrpSpPr>
            <p:nvPr/>
          </p:nvGrpSpPr>
          <p:grpSpPr bwMode="auto">
            <a:xfrm>
              <a:off x="4080" y="1910"/>
              <a:ext cx="768" cy="576"/>
              <a:chOff x="0" y="0"/>
              <a:chExt cx="768" cy="576"/>
            </a:xfrm>
          </p:grpSpPr>
          <p:sp>
            <p:nvSpPr>
              <p:cNvPr id="1164" name="Oval 4"/>
              <p:cNvSpPr>
                <a:spLocks noChangeArrowheads="1"/>
              </p:cNvSpPr>
              <p:nvPr/>
            </p:nvSpPr>
            <p:spPr bwMode="hidden">
              <a:xfrm>
                <a:off x="2"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p:spPr>
            <p:txBody>
              <a:bodyPr wrap="none" anchor="ctr"/>
              <a:lstStyle/>
              <a:p>
                <a:pPr>
                  <a:defRPr/>
                </a:pPr>
                <a:endParaRPr lang="en-US"/>
              </a:p>
            </p:txBody>
          </p:sp>
          <p:sp>
            <p:nvSpPr>
              <p:cNvPr id="1165" name="Oval 5"/>
              <p:cNvSpPr>
                <a:spLocks noChangeArrowheads="1"/>
              </p:cNvSpPr>
              <p:nvPr/>
            </p:nvSpPr>
            <p:spPr bwMode="hidden">
              <a:xfrm>
                <a:off x="276" y="252"/>
                <a:ext cx="187"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p:spPr>
            <p:txBody>
              <a:bodyPr wrap="none" anchor="ctr"/>
              <a:lstStyle/>
              <a:p>
                <a:pPr>
                  <a:defRPr/>
                </a:pPr>
                <a:endParaRPr lang="en-US"/>
              </a:p>
            </p:txBody>
          </p:sp>
        </p:grpSp>
        <p:grpSp>
          <p:nvGrpSpPr>
            <p:cNvPr id="1033" name="Group 6"/>
            <p:cNvGrpSpPr>
              <a:grpSpLocks/>
            </p:cNvGrpSpPr>
            <p:nvPr/>
          </p:nvGrpSpPr>
          <p:grpSpPr bwMode="auto">
            <a:xfrm>
              <a:off x="4257" y="1103"/>
              <a:ext cx="768" cy="576"/>
              <a:chOff x="0" y="0"/>
              <a:chExt cx="768" cy="576"/>
            </a:xfrm>
          </p:grpSpPr>
          <p:sp>
            <p:nvSpPr>
              <p:cNvPr id="1162" name="Oval 7"/>
              <p:cNvSpPr>
                <a:spLocks noChangeArrowheads="1"/>
              </p:cNvSpPr>
              <p:nvPr/>
            </p:nvSpPr>
            <p:spPr bwMode="hidden">
              <a:xfrm>
                <a:off x="-2" y="2"/>
                <a:ext cx="770" cy="576"/>
              </a:xfrm>
              <a:prstGeom prst="ellipse">
                <a:avLst/>
              </a:prstGeom>
              <a:gradFill rotWithShape="0">
                <a:gsLst>
                  <a:gs pos="0">
                    <a:schemeClr val="bg2"/>
                  </a:gs>
                  <a:gs pos="100000">
                    <a:schemeClr val="bg1"/>
                  </a:gs>
                </a:gsLst>
                <a:path path="shape">
                  <a:fillToRect l="50000" t="50000" r="50000" b="50000"/>
                </a:path>
              </a:gradFill>
              <a:ln w="9525">
                <a:noFill/>
                <a:round/>
                <a:headEnd/>
                <a:tailEnd/>
              </a:ln>
            </p:spPr>
            <p:txBody>
              <a:bodyPr wrap="none" anchor="ctr"/>
              <a:lstStyle/>
              <a:p>
                <a:pPr>
                  <a:defRPr/>
                </a:pPr>
                <a:endParaRPr lang="en-US"/>
              </a:p>
            </p:txBody>
          </p:sp>
          <p:sp>
            <p:nvSpPr>
              <p:cNvPr id="1163" name="Oval 8"/>
              <p:cNvSpPr>
                <a:spLocks noChangeArrowheads="1"/>
              </p:cNvSpPr>
              <p:nvPr/>
            </p:nvSpPr>
            <p:spPr bwMode="hidden">
              <a:xfrm>
                <a:off x="276" y="254"/>
                <a:ext cx="186"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p:spPr>
            <p:txBody>
              <a:bodyPr wrap="none" anchor="ctr"/>
              <a:lstStyle/>
              <a:p>
                <a:pPr>
                  <a:defRPr/>
                </a:pPr>
                <a:endParaRPr lang="en-US"/>
              </a:p>
            </p:txBody>
          </p:sp>
        </p:grpSp>
        <p:grpSp>
          <p:nvGrpSpPr>
            <p:cNvPr id="1034" name="Group 9"/>
            <p:cNvGrpSpPr>
              <a:grpSpLocks/>
            </p:cNvGrpSpPr>
            <p:nvPr/>
          </p:nvGrpSpPr>
          <p:grpSpPr bwMode="auto">
            <a:xfrm>
              <a:off x="3134" y="0"/>
              <a:ext cx="768" cy="576"/>
              <a:chOff x="0" y="0"/>
              <a:chExt cx="768" cy="576"/>
            </a:xfrm>
          </p:grpSpPr>
          <p:sp>
            <p:nvSpPr>
              <p:cNvPr id="1160" name="Oval 10"/>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p:spPr>
            <p:txBody>
              <a:bodyPr wrap="none" anchor="ctr"/>
              <a:lstStyle/>
              <a:p>
                <a:pPr>
                  <a:defRPr/>
                </a:pPr>
                <a:endParaRPr lang="en-US"/>
              </a:p>
            </p:txBody>
          </p:sp>
          <p:sp>
            <p:nvSpPr>
              <p:cNvPr id="1161" name="Oval 11"/>
              <p:cNvSpPr>
                <a:spLocks noChangeArrowheads="1"/>
              </p:cNvSpPr>
              <p:nvPr/>
            </p:nvSpPr>
            <p:spPr bwMode="hidden">
              <a:xfrm>
                <a:off x="276" y="252"/>
                <a:ext cx="187"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p:spPr>
            <p:txBody>
              <a:bodyPr wrap="none" anchor="ctr"/>
              <a:lstStyle/>
              <a:p>
                <a:pPr>
                  <a:defRPr/>
                </a:pPr>
                <a:endParaRPr lang="en-US"/>
              </a:p>
            </p:txBody>
          </p:sp>
        </p:grpSp>
        <p:grpSp>
          <p:nvGrpSpPr>
            <p:cNvPr id="1035" name="Group 12"/>
            <p:cNvGrpSpPr>
              <a:grpSpLocks/>
            </p:cNvGrpSpPr>
            <p:nvPr/>
          </p:nvGrpSpPr>
          <p:grpSpPr bwMode="auto">
            <a:xfrm>
              <a:off x="3115" y="0"/>
              <a:ext cx="2170" cy="1702"/>
              <a:chOff x="3115" y="0"/>
              <a:chExt cx="2170" cy="1702"/>
            </a:xfrm>
          </p:grpSpPr>
          <p:grpSp>
            <p:nvGrpSpPr>
              <p:cNvPr id="1036" name="Group 13"/>
              <p:cNvGrpSpPr>
                <a:grpSpLocks/>
              </p:cNvGrpSpPr>
              <p:nvPr/>
            </p:nvGrpSpPr>
            <p:grpSpPr bwMode="auto">
              <a:xfrm>
                <a:off x="3640" y="308"/>
                <a:ext cx="1145" cy="844"/>
                <a:chOff x="1265" y="814"/>
                <a:chExt cx="2919" cy="2151"/>
              </a:xfrm>
            </p:grpSpPr>
            <p:sp>
              <p:nvSpPr>
                <p:cNvPr id="1158" name="Oval 14"/>
                <p:cNvSpPr>
                  <a:spLocks noChangeArrowheads="1"/>
                </p:cNvSpPr>
                <p:nvPr/>
              </p:nvSpPr>
              <p:spPr bwMode="hidden">
                <a:xfrm>
                  <a:off x="1266" y="814"/>
                  <a:ext cx="2919" cy="2151"/>
                </a:xfrm>
                <a:prstGeom prst="ellipse">
                  <a:avLst/>
                </a:prstGeom>
                <a:gradFill rotWithShape="0">
                  <a:gsLst>
                    <a:gs pos="0">
                      <a:schemeClr val="bg2"/>
                    </a:gs>
                    <a:gs pos="100000">
                      <a:schemeClr val="bg1"/>
                    </a:gs>
                  </a:gsLst>
                  <a:path path="shape">
                    <a:fillToRect l="50000" t="50000" r="50000" b="50000"/>
                  </a:path>
                </a:gradFill>
                <a:ln w="9525">
                  <a:noFill/>
                  <a:round/>
                  <a:headEnd/>
                  <a:tailEnd/>
                </a:ln>
              </p:spPr>
              <p:txBody>
                <a:bodyPr wrap="none" anchor="ctr"/>
                <a:lstStyle/>
                <a:p>
                  <a:pPr>
                    <a:defRPr/>
                  </a:pPr>
                  <a:endParaRPr lang="en-US"/>
                </a:p>
              </p:txBody>
            </p:sp>
            <p:sp>
              <p:nvSpPr>
                <p:cNvPr id="1159" name="Oval 15"/>
                <p:cNvSpPr>
                  <a:spLocks noChangeArrowheads="1"/>
                </p:cNvSpPr>
                <p:nvPr/>
              </p:nvSpPr>
              <p:spPr bwMode="hidden">
                <a:xfrm>
                  <a:off x="2382" y="1602"/>
                  <a:ext cx="578" cy="405"/>
                </a:xfrm>
                <a:prstGeom prst="ellipse">
                  <a:avLst/>
                </a:prstGeom>
                <a:gradFill rotWithShape="0">
                  <a:gsLst>
                    <a:gs pos="0">
                      <a:schemeClr val="accent2"/>
                    </a:gs>
                    <a:gs pos="100000">
                      <a:schemeClr val="bg2"/>
                    </a:gs>
                  </a:gsLst>
                  <a:path path="shape">
                    <a:fillToRect l="50000" t="50000" r="50000" b="50000"/>
                  </a:path>
                </a:gradFill>
                <a:ln w="9525">
                  <a:noFill/>
                  <a:round/>
                  <a:headEnd/>
                  <a:tailEnd/>
                </a:ln>
              </p:spPr>
              <p:txBody>
                <a:bodyPr wrap="none" anchor="ctr"/>
                <a:lstStyle/>
                <a:p>
                  <a:pPr>
                    <a:defRPr/>
                  </a:pPr>
                  <a:endParaRPr lang="en-US"/>
                </a:p>
              </p:txBody>
            </p:sp>
          </p:grpSp>
          <p:grpSp>
            <p:nvGrpSpPr>
              <p:cNvPr id="1037" name="Group 16"/>
              <p:cNvGrpSpPr>
                <a:grpSpLocks/>
              </p:cNvGrpSpPr>
              <p:nvPr/>
            </p:nvGrpSpPr>
            <p:grpSpPr bwMode="auto">
              <a:xfrm>
                <a:off x="3115" y="0"/>
                <a:ext cx="2145" cy="1702"/>
                <a:chOff x="3115" y="0"/>
                <a:chExt cx="2145" cy="1702"/>
              </a:xfrm>
            </p:grpSpPr>
            <p:grpSp>
              <p:nvGrpSpPr>
                <p:cNvPr id="1060" name="Group 17"/>
                <p:cNvGrpSpPr>
                  <a:grpSpLocks/>
                </p:cNvGrpSpPr>
                <p:nvPr/>
              </p:nvGrpSpPr>
              <p:grpSpPr bwMode="auto">
                <a:xfrm>
                  <a:off x="4505" y="589"/>
                  <a:ext cx="493" cy="912"/>
                  <a:chOff x="3471" y="1530"/>
                  <a:chExt cx="1258" cy="2327"/>
                </a:xfrm>
              </p:grpSpPr>
              <p:sp>
                <p:nvSpPr>
                  <p:cNvPr id="1156" name="Freeform 18"/>
                  <p:cNvSpPr>
                    <a:spLocks/>
                  </p:cNvSpPr>
                  <p:nvPr/>
                </p:nvSpPr>
                <p:spPr bwMode="hidden">
                  <a:xfrm rot="2711884">
                    <a:off x="2769" y="2236"/>
                    <a:ext cx="1717" cy="313"/>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pPr>
                      <a:defRPr/>
                    </a:pPr>
                    <a:endParaRPr lang="en-US"/>
                  </a:p>
                </p:txBody>
              </p:sp>
              <p:sp>
                <p:nvSpPr>
                  <p:cNvPr id="1157" name="Freeform 19"/>
                  <p:cNvSpPr>
                    <a:spLocks/>
                  </p:cNvSpPr>
                  <p:nvPr/>
                </p:nvSpPr>
                <p:spPr bwMode="hidden">
                  <a:xfrm rot="2711884">
                    <a:off x="4022" y="3146"/>
                    <a:ext cx="922" cy="48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pPr>
                      <a:defRPr/>
                    </a:pPr>
                    <a:endParaRPr lang="en-US"/>
                  </a:p>
                </p:txBody>
              </p:sp>
            </p:grpSp>
            <p:grpSp>
              <p:nvGrpSpPr>
                <p:cNvPr id="1061" name="Group 20"/>
                <p:cNvGrpSpPr>
                  <a:grpSpLocks/>
                </p:cNvGrpSpPr>
                <p:nvPr/>
              </p:nvGrpSpPr>
              <p:grpSpPr bwMode="auto">
                <a:xfrm>
                  <a:off x="4267" y="781"/>
                  <a:ext cx="966" cy="522"/>
                  <a:chOff x="2864" y="2019"/>
                  <a:chExt cx="2463" cy="1332"/>
                </a:xfrm>
              </p:grpSpPr>
              <p:sp>
                <p:nvSpPr>
                  <p:cNvPr id="1154" name="Freeform 21"/>
                  <p:cNvSpPr>
                    <a:spLocks/>
                  </p:cNvSpPr>
                  <p:nvPr/>
                </p:nvSpPr>
                <p:spPr bwMode="hidden">
                  <a:xfrm rot="2104081">
                    <a:off x="2865" y="2019"/>
                    <a:ext cx="1812" cy="347"/>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1155" name="Freeform 22"/>
                  <p:cNvSpPr>
                    <a:spLocks/>
                  </p:cNvSpPr>
                  <p:nvPr/>
                </p:nvSpPr>
                <p:spPr bwMode="hidden">
                  <a:xfrm rot="2104081">
                    <a:off x="4352" y="2805"/>
                    <a:ext cx="974" cy="54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pPr>
                      <a:defRPr/>
                    </a:pPr>
                    <a:endParaRPr lang="en-US"/>
                  </a:p>
                </p:txBody>
              </p:sp>
            </p:grpSp>
            <p:grpSp>
              <p:nvGrpSpPr>
                <p:cNvPr id="1062" name="Group 23"/>
                <p:cNvGrpSpPr>
                  <a:grpSpLocks/>
                </p:cNvGrpSpPr>
                <p:nvPr/>
              </p:nvGrpSpPr>
              <p:grpSpPr bwMode="auto">
                <a:xfrm>
                  <a:off x="4280" y="707"/>
                  <a:ext cx="971" cy="417"/>
                  <a:chOff x="2897" y="1832"/>
                  <a:chExt cx="2477" cy="1064"/>
                </a:xfrm>
              </p:grpSpPr>
              <p:sp>
                <p:nvSpPr>
                  <p:cNvPr id="1152" name="Freeform 24"/>
                  <p:cNvSpPr>
                    <a:spLocks/>
                  </p:cNvSpPr>
                  <p:nvPr/>
                </p:nvSpPr>
                <p:spPr bwMode="hidden">
                  <a:xfrm rot="1582915">
                    <a:off x="2896" y="1832"/>
                    <a:ext cx="1736" cy="303"/>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1153" name="Freeform 25"/>
                  <p:cNvSpPr>
                    <a:spLocks/>
                  </p:cNvSpPr>
                  <p:nvPr/>
                </p:nvSpPr>
                <p:spPr bwMode="hidden">
                  <a:xfrm rot="1582915">
                    <a:off x="4443" y="2420"/>
                    <a:ext cx="931" cy="477"/>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pPr>
                      <a:defRPr/>
                    </a:pPr>
                    <a:endParaRPr lang="en-US"/>
                  </a:p>
                </p:txBody>
              </p:sp>
            </p:grpSp>
            <p:grpSp>
              <p:nvGrpSpPr>
                <p:cNvPr id="1063" name="Group 26"/>
                <p:cNvGrpSpPr>
                  <a:grpSpLocks/>
                </p:cNvGrpSpPr>
                <p:nvPr/>
              </p:nvGrpSpPr>
              <p:grpSpPr bwMode="auto">
                <a:xfrm>
                  <a:off x="4291" y="630"/>
                  <a:ext cx="969" cy="364"/>
                  <a:chOff x="2924" y="1636"/>
                  <a:chExt cx="2472" cy="927"/>
                </a:xfrm>
              </p:grpSpPr>
              <p:sp>
                <p:nvSpPr>
                  <p:cNvPr id="1150" name="Freeform 27"/>
                  <p:cNvSpPr>
                    <a:spLocks/>
                  </p:cNvSpPr>
                  <p:nvPr/>
                </p:nvSpPr>
                <p:spPr bwMode="hidden">
                  <a:xfrm rot="1080363">
                    <a:off x="2919" y="1631"/>
                    <a:ext cx="1677" cy="33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1151" name="Freeform 28"/>
                  <p:cNvSpPr>
                    <a:spLocks/>
                  </p:cNvSpPr>
                  <p:nvPr/>
                </p:nvSpPr>
                <p:spPr bwMode="hidden">
                  <a:xfrm rot="1080363">
                    <a:off x="4491" y="2033"/>
                    <a:ext cx="900" cy="52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pPr>
                      <a:defRPr/>
                    </a:pPr>
                    <a:endParaRPr lang="en-US"/>
                  </a:p>
                </p:txBody>
              </p:sp>
            </p:grpSp>
            <p:grpSp>
              <p:nvGrpSpPr>
                <p:cNvPr id="1064" name="Group 29"/>
                <p:cNvGrpSpPr>
                  <a:grpSpLocks/>
                </p:cNvGrpSpPr>
                <p:nvPr/>
              </p:nvGrpSpPr>
              <p:grpSpPr bwMode="auto">
                <a:xfrm>
                  <a:off x="4304" y="543"/>
                  <a:ext cx="918" cy="258"/>
                  <a:chOff x="2958" y="1414"/>
                  <a:chExt cx="2342" cy="657"/>
                </a:xfrm>
              </p:grpSpPr>
              <p:sp>
                <p:nvSpPr>
                  <p:cNvPr id="1148" name="Freeform 30"/>
                  <p:cNvSpPr>
                    <a:spLocks/>
                  </p:cNvSpPr>
                  <p:nvPr/>
                </p:nvSpPr>
                <p:spPr bwMode="hidden">
                  <a:xfrm rot="463793">
                    <a:off x="2957" y="1415"/>
                    <a:ext cx="1544"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1149" name="Freeform 31"/>
                  <p:cNvSpPr>
                    <a:spLocks/>
                  </p:cNvSpPr>
                  <p:nvPr/>
                </p:nvSpPr>
                <p:spPr bwMode="hidden">
                  <a:xfrm rot="463793">
                    <a:off x="4470" y="1581"/>
                    <a:ext cx="829" cy="48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pPr>
                      <a:defRPr/>
                    </a:pPr>
                    <a:endParaRPr lang="en-US"/>
                  </a:p>
                </p:txBody>
              </p:sp>
            </p:grpSp>
            <p:grpSp>
              <p:nvGrpSpPr>
                <p:cNvPr id="1065" name="Group 32"/>
                <p:cNvGrpSpPr>
                  <a:grpSpLocks/>
                </p:cNvGrpSpPr>
                <p:nvPr/>
              </p:nvGrpSpPr>
              <p:grpSpPr bwMode="auto">
                <a:xfrm>
                  <a:off x="4314" y="487"/>
                  <a:ext cx="843" cy="134"/>
                  <a:chOff x="2983" y="1269"/>
                  <a:chExt cx="2150" cy="343"/>
                </a:xfrm>
              </p:grpSpPr>
              <p:sp>
                <p:nvSpPr>
                  <p:cNvPr id="1146" name="Freeform 33"/>
                  <p:cNvSpPr>
                    <a:spLocks/>
                  </p:cNvSpPr>
                  <p:nvPr/>
                </p:nvSpPr>
                <p:spPr bwMode="hidden">
                  <a:xfrm rot="-84182">
                    <a:off x="2982" y="1286"/>
                    <a:ext cx="1404" cy="220"/>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1147" name="Freeform 34"/>
                  <p:cNvSpPr>
                    <a:spLocks/>
                  </p:cNvSpPr>
                  <p:nvPr/>
                </p:nvSpPr>
                <p:spPr bwMode="hidden">
                  <a:xfrm rot="-84182">
                    <a:off x="4377" y="1264"/>
                    <a:ext cx="755" cy="34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pPr>
                      <a:defRPr/>
                    </a:pPr>
                    <a:endParaRPr lang="en-US"/>
                  </a:p>
                </p:txBody>
              </p:sp>
            </p:grpSp>
            <p:grpSp>
              <p:nvGrpSpPr>
                <p:cNvPr id="1066" name="Group 35"/>
                <p:cNvGrpSpPr>
                  <a:grpSpLocks/>
                </p:cNvGrpSpPr>
                <p:nvPr/>
              </p:nvGrpSpPr>
              <p:grpSpPr bwMode="auto">
                <a:xfrm>
                  <a:off x="4296" y="349"/>
                  <a:ext cx="737" cy="167"/>
                  <a:chOff x="2938" y="917"/>
                  <a:chExt cx="1879" cy="427"/>
                </a:xfrm>
              </p:grpSpPr>
              <p:sp>
                <p:nvSpPr>
                  <p:cNvPr id="1144" name="Freeform 36"/>
                  <p:cNvSpPr>
                    <a:spLocks/>
                  </p:cNvSpPr>
                  <p:nvPr/>
                </p:nvSpPr>
                <p:spPr bwMode="hidden">
                  <a:xfrm rot="-802576">
                    <a:off x="2933" y="1128"/>
                    <a:ext cx="1237" cy="211"/>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1145" name="Freeform 37"/>
                  <p:cNvSpPr>
                    <a:spLocks/>
                  </p:cNvSpPr>
                  <p:nvPr/>
                </p:nvSpPr>
                <p:spPr bwMode="hidden">
                  <a:xfrm rot="-802576">
                    <a:off x="4151" y="918"/>
                    <a:ext cx="665" cy="33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pPr>
                      <a:defRPr/>
                    </a:pPr>
                    <a:endParaRPr lang="en-US"/>
                  </a:p>
                </p:txBody>
              </p:sp>
            </p:grpSp>
            <p:grpSp>
              <p:nvGrpSpPr>
                <p:cNvPr id="1067" name="Group 38"/>
                <p:cNvGrpSpPr>
                  <a:grpSpLocks/>
                </p:cNvGrpSpPr>
                <p:nvPr/>
              </p:nvGrpSpPr>
              <p:grpSpPr bwMode="auto">
                <a:xfrm>
                  <a:off x="3394" y="637"/>
                  <a:ext cx="493" cy="912"/>
                  <a:chOff x="637" y="1653"/>
                  <a:chExt cx="1257" cy="2326"/>
                </a:xfrm>
              </p:grpSpPr>
              <p:sp>
                <p:nvSpPr>
                  <p:cNvPr id="1142" name="Freeform 39"/>
                  <p:cNvSpPr>
                    <a:spLocks/>
                  </p:cNvSpPr>
                  <p:nvPr/>
                </p:nvSpPr>
                <p:spPr bwMode="hidden">
                  <a:xfrm rot="18888116" flipH="1">
                    <a:off x="875" y="2354"/>
                    <a:ext cx="1723"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1143" name="Freeform 40"/>
                  <p:cNvSpPr>
                    <a:spLocks/>
                  </p:cNvSpPr>
                  <p:nvPr/>
                </p:nvSpPr>
                <p:spPr bwMode="hidden">
                  <a:xfrm rot="18888116" flipH="1">
                    <a:off x="419" y="3271"/>
                    <a:ext cx="925" cy="48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pPr>
                      <a:defRPr/>
                    </a:pPr>
                    <a:endParaRPr lang="en-US"/>
                  </a:p>
                </p:txBody>
              </p:sp>
            </p:grpSp>
            <p:grpSp>
              <p:nvGrpSpPr>
                <p:cNvPr id="1068" name="Group 41"/>
                <p:cNvGrpSpPr>
                  <a:grpSpLocks/>
                </p:cNvGrpSpPr>
                <p:nvPr/>
              </p:nvGrpSpPr>
              <p:grpSpPr bwMode="auto">
                <a:xfrm>
                  <a:off x="3142" y="850"/>
                  <a:ext cx="966" cy="522"/>
                  <a:chOff x="-5" y="2196"/>
                  <a:chExt cx="2463" cy="1332"/>
                </a:xfrm>
              </p:grpSpPr>
              <p:sp>
                <p:nvSpPr>
                  <p:cNvPr id="1140" name="Freeform 42"/>
                  <p:cNvSpPr>
                    <a:spLocks/>
                  </p:cNvSpPr>
                  <p:nvPr/>
                </p:nvSpPr>
                <p:spPr bwMode="hidden">
                  <a:xfrm rot="19495919" flipH="1">
                    <a:off x="644" y="2196"/>
                    <a:ext cx="1809" cy="347"/>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1141" name="Freeform 43"/>
                  <p:cNvSpPr>
                    <a:spLocks/>
                  </p:cNvSpPr>
                  <p:nvPr/>
                </p:nvSpPr>
                <p:spPr bwMode="hidden">
                  <a:xfrm rot="19495919" flipH="1">
                    <a:off x="-6" y="2982"/>
                    <a:ext cx="971" cy="54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pPr>
                      <a:defRPr/>
                    </a:pPr>
                    <a:endParaRPr lang="en-US"/>
                  </a:p>
                </p:txBody>
              </p:sp>
            </p:grpSp>
            <p:grpSp>
              <p:nvGrpSpPr>
                <p:cNvPr id="1069" name="Group 44"/>
                <p:cNvGrpSpPr>
                  <a:grpSpLocks/>
                </p:cNvGrpSpPr>
                <p:nvPr/>
              </p:nvGrpSpPr>
              <p:grpSpPr bwMode="auto">
                <a:xfrm>
                  <a:off x="3124" y="777"/>
                  <a:ext cx="971" cy="417"/>
                  <a:chOff x="-52" y="2009"/>
                  <a:chExt cx="2477" cy="1064"/>
                </a:xfrm>
              </p:grpSpPr>
              <p:sp>
                <p:nvSpPr>
                  <p:cNvPr id="1138" name="Freeform 45"/>
                  <p:cNvSpPr>
                    <a:spLocks/>
                  </p:cNvSpPr>
                  <p:nvPr/>
                </p:nvSpPr>
                <p:spPr bwMode="hidden">
                  <a:xfrm rot="20017085" flipH="1">
                    <a:off x="689" y="2010"/>
                    <a:ext cx="1736" cy="303"/>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1139" name="Freeform 46"/>
                  <p:cNvSpPr>
                    <a:spLocks/>
                  </p:cNvSpPr>
                  <p:nvPr/>
                </p:nvSpPr>
                <p:spPr bwMode="hidden">
                  <a:xfrm rot="20017085" flipH="1">
                    <a:off x="-53" y="2598"/>
                    <a:ext cx="931" cy="47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pPr>
                      <a:defRPr/>
                    </a:pPr>
                    <a:endParaRPr lang="en-US"/>
                  </a:p>
                </p:txBody>
              </p:sp>
            </p:grpSp>
            <p:grpSp>
              <p:nvGrpSpPr>
                <p:cNvPr id="1070" name="Group 47"/>
                <p:cNvGrpSpPr>
                  <a:grpSpLocks/>
                </p:cNvGrpSpPr>
                <p:nvPr/>
              </p:nvGrpSpPr>
              <p:grpSpPr bwMode="auto">
                <a:xfrm>
                  <a:off x="3115" y="700"/>
                  <a:ext cx="969" cy="363"/>
                  <a:chOff x="-74" y="1813"/>
                  <a:chExt cx="2472" cy="927"/>
                </a:xfrm>
              </p:grpSpPr>
              <p:sp>
                <p:nvSpPr>
                  <p:cNvPr id="1136" name="Freeform 48"/>
                  <p:cNvSpPr>
                    <a:spLocks/>
                  </p:cNvSpPr>
                  <p:nvPr/>
                </p:nvSpPr>
                <p:spPr bwMode="hidden">
                  <a:xfrm rot="20519637" flipH="1">
                    <a:off x="721" y="1812"/>
                    <a:ext cx="1677" cy="331"/>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1137" name="Freeform 49"/>
                  <p:cNvSpPr>
                    <a:spLocks/>
                  </p:cNvSpPr>
                  <p:nvPr/>
                </p:nvSpPr>
                <p:spPr bwMode="hidden">
                  <a:xfrm rot="20519637" flipH="1">
                    <a:off x="-74" y="2212"/>
                    <a:ext cx="900" cy="523"/>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pPr>
                      <a:defRPr/>
                    </a:pPr>
                    <a:endParaRPr lang="en-US"/>
                  </a:p>
                </p:txBody>
              </p:sp>
            </p:grpSp>
            <p:grpSp>
              <p:nvGrpSpPr>
                <p:cNvPr id="1071" name="Group 50"/>
                <p:cNvGrpSpPr>
                  <a:grpSpLocks/>
                </p:cNvGrpSpPr>
                <p:nvPr/>
              </p:nvGrpSpPr>
              <p:grpSpPr bwMode="auto">
                <a:xfrm>
                  <a:off x="3153" y="613"/>
                  <a:ext cx="918" cy="257"/>
                  <a:chOff x="22" y="1591"/>
                  <a:chExt cx="2342" cy="657"/>
                </a:xfrm>
              </p:grpSpPr>
              <p:sp>
                <p:nvSpPr>
                  <p:cNvPr id="1134" name="Freeform 51"/>
                  <p:cNvSpPr>
                    <a:spLocks/>
                  </p:cNvSpPr>
                  <p:nvPr/>
                </p:nvSpPr>
                <p:spPr bwMode="hidden">
                  <a:xfrm rot="21136207" flipH="1">
                    <a:off x="819" y="1586"/>
                    <a:ext cx="1544" cy="313"/>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1135" name="Freeform 52"/>
                  <p:cNvSpPr>
                    <a:spLocks/>
                  </p:cNvSpPr>
                  <p:nvPr/>
                </p:nvSpPr>
                <p:spPr bwMode="hidden">
                  <a:xfrm rot="21136207" flipH="1">
                    <a:off x="21" y="1757"/>
                    <a:ext cx="829" cy="490"/>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pPr>
                      <a:defRPr/>
                    </a:pPr>
                    <a:endParaRPr lang="en-US"/>
                  </a:p>
                </p:txBody>
              </p:sp>
            </p:grpSp>
            <p:grpSp>
              <p:nvGrpSpPr>
                <p:cNvPr id="1072" name="Group 53"/>
                <p:cNvGrpSpPr>
                  <a:grpSpLocks/>
                </p:cNvGrpSpPr>
                <p:nvPr/>
              </p:nvGrpSpPr>
              <p:grpSpPr bwMode="auto">
                <a:xfrm>
                  <a:off x="3218" y="556"/>
                  <a:ext cx="843" cy="134"/>
                  <a:chOff x="189" y="1446"/>
                  <a:chExt cx="2150" cy="343"/>
                </a:xfrm>
              </p:grpSpPr>
              <p:sp>
                <p:nvSpPr>
                  <p:cNvPr id="1132" name="Freeform 54"/>
                  <p:cNvSpPr>
                    <a:spLocks/>
                  </p:cNvSpPr>
                  <p:nvPr/>
                </p:nvSpPr>
                <p:spPr bwMode="hidden">
                  <a:xfrm rot="84182" flipH="1">
                    <a:off x="935" y="1463"/>
                    <a:ext cx="1404" cy="220"/>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1133" name="Freeform 55"/>
                  <p:cNvSpPr>
                    <a:spLocks/>
                  </p:cNvSpPr>
                  <p:nvPr/>
                </p:nvSpPr>
                <p:spPr bwMode="hidden">
                  <a:xfrm rot="84182" flipH="1">
                    <a:off x="189" y="1441"/>
                    <a:ext cx="755" cy="34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pPr>
                      <a:defRPr/>
                    </a:pPr>
                    <a:endParaRPr lang="en-US"/>
                  </a:p>
                </p:txBody>
              </p:sp>
            </p:grpSp>
            <p:grpSp>
              <p:nvGrpSpPr>
                <p:cNvPr id="1073" name="Group 56"/>
                <p:cNvGrpSpPr>
                  <a:grpSpLocks/>
                </p:cNvGrpSpPr>
                <p:nvPr/>
              </p:nvGrpSpPr>
              <p:grpSpPr bwMode="auto">
                <a:xfrm>
                  <a:off x="3342" y="418"/>
                  <a:ext cx="737" cy="167"/>
                  <a:chOff x="505" y="1094"/>
                  <a:chExt cx="1879" cy="427"/>
                </a:xfrm>
              </p:grpSpPr>
              <p:sp>
                <p:nvSpPr>
                  <p:cNvPr id="1130" name="Freeform 57"/>
                  <p:cNvSpPr>
                    <a:spLocks/>
                  </p:cNvSpPr>
                  <p:nvPr/>
                </p:nvSpPr>
                <p:spPr bwMode="hidden">
                  <a:xfrm rot="802576" flipH="1">
                    <a:off x="1151" y="1306"/>
                    <a:ext cx="1234" cy="21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1131" name="Freeform 58"/>
                  <p:cNvSpPr>
                    <a:spLocks/>
                  </p:cNvSpPr>
                  <p:nvPr/>
                </p:nvSpPr>
                <p:spPr bwMode="hidden">
                  <a:xfrm rot="802576" flipH="1">
                    <a:off x="505" y="1095"/>
                    <a:ext cx="662" cy="335"/>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pPr>
                      <a:defRPr/>
                    </a:pPr>
                    <a:endParaRPr lang="en-US"/>
                  </a:p>
                </p:txBody>
              </p:sp>
            </p:grpSp>
            <p:grpSp>
              <p:nvGrpSpPr>
                <p:cNvPr id="1074" name="Group 59"/>
                <p:cNvGrpSpPr>
                  <a:grpSpLocks/>
                </p:cNvGrpSpPr>
                <p:nvPr/>
              </p:nvGrpSpPr>
              <p:grpSpPr bwMode="auto">
                <a:xfrm>
                  <a:off x="3386" y="341"/>
                  <a:ext cx="725" cy="218"/>
                  <a:chOff x="616" y="899"/>
                  <a:chExt cx="1850" cy="554"/>
                </a:xfrm>
              </p:grpSpPr>
              <p:sp>
                <p:nvSpPr>
                  <p:cNvPr id="1128" name="Freeform 60"/>
                  <p:cNvSpPr>
                    <a:spLocks/>
                  </p:cNvSpPr>
                  <p:nvPr/>
                </p:nvSpPr>
                <p:spPr bwMode="hidden">
                  <a:xfrm rot="1277471" flipH="1">
                    <a:off x="1231" y="1237"/>
                    <a:ext cx="1235" cy="21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1129" name="Freeform 61"/>
                  <p:cNvSpPr>
                    <a:spLocks/>
                  </p:cNvSpPr>
                  <p:nvPr/>
                </p:nvSpPr>
                <p:spPr bwMode="hidden">
                  <a:xfrm rot="1277471" flipH="1">
                    <a:off x="615" y="898"/>
                    <a:ext cx="662" cy="33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pPr>
                      <a:defRPr/>
                    </a:pPr>
                    <a:endParaRPr lang="en-US"/>
                  </a:p>
                </p:txBody>
              </p:sp>
            </p:grpSp>
            <p:grpSp>
              <p:nvGrpSpPr>
                <p:cNvPr id="1075" name="Group 62"/>
                <p:cNvGrpSpPr>
                  <a:grpSpLocks/>
                </p:cNvGrpSpPr>
                <p:nvPr/>
              </p:nvGrpSpPr>
              <p:grpSpPr bwMode="auto">
                <a:xfrm>
                  <a:off x="3472" y="231"/>
                  <a:ext cx="693" cy="291"/>
                  <a:chOff x="3472" y="231"/>
                  <a:chExt cx="693" cy="291"/>
                </a:xfrm>
              </p:grpSpPr>
              <p:sp>
                <p:nvSpPr>
                  <p:cNvPr id="1126" name="Freeform 63"/>
                  <p:cNvSpPr>
                    <a:spLocks/>
                  </p:cNvSpPr>
                  <p:nvPr/>
                </p:nvSpPr>
                <p:spPr bwMode="hidden">
                  <a:xfrm rot="2028410" flipH="1">
                    <a:off x="3679" y="438"/>
                    <a:ext cx="484" cy="8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1127" name="Freeform 64"/>
                  <p:cNvSpPr>
                    <a:spLocks/>
                  </p:cNvSpPr>
                  <p:nvPr/>
                </p:nvSpPr>
                <p:spPr bwMode="hidden">
                  <a:xfrm rot="2028410" flipH="1">
                    <a:off x="3472" y="229"/>
                    <a:ext cx="260" cy="132"/>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pPr>
                      <a:defRPr/>
                    </a:pPr>
                    <a:endParaRPr lang="en-US"/>
                  </a:p>
                </p:txBody>
              </p:sp>
            </p:grpSp>
            <p:grpSp>
              <p:nvGrpSpPr>
                <p:cNvPr id="1076" name="Group 65"/>
                <p:cNvGrpSpPr>
                  <a:grpSpLocks/>
                </p:cNvGrpSpPr>
                <p:nvPr/>
              </p:nvGrpSpPr>
              <p:grpSpPr bwMode="auto">
                <a:xfrm>
                  <a:off x="3554" y="118"/>
                  <a:ext cx="664" cy="349"/>
                  <a:chOff x="3554" y="118"/>
                  <a:chExt cx="664" cy="349"/>
                </a:xfrm>
              </p:grpSpPr>
              <p:sp>
                <p:nvSpPr>
                  <p:cNvPr id="1124" name="Freeform 66"/>
                  <p:cNvSpPr>
                    <a:spLocks/>
                  </p:cNvSpPr>
                  <p:nvPr/>
                </p:nvSpPr>
                <p:spPr bwMode="hidden">
                  <a:xfrm rot="2664424" flipH="1">
                    <a:off x="3728" y="383"/>
                    <a:ext cx="490" cy="8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1125" name="Freeform 67"/>
                  <p:cNvSpPr>
                    <a:spLocks/>
                  </p:cNvSpPr>
                  <p:nvPr/>
                </p:nvSpPr>
                <p:spPr bwMode="hidden">
                  <a:xfrm rot="2664424" flipH="1">
                    <a:off x="3554" y="118"/>
                    <a:ext cx="263" cy="132"/>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pPr>
                      <a:defRPr/>
                    </a:pPr>
                    <a:endParaRPr lang="en-US"/>
                  </a:p>
                </p:txBody>
              </p:sp>
            </p:grpSp>
            <p:grpSp>
              <p:nvGrpSpPr>
                <p:cNvPr id="1077" name="Group 68"/>
                <p:cNvGrpSpPr>
                  <a:grpSpLocks/>
                </p:cNvGrpSpPr>
                <p:nvPr/>
              </p:nvGrpSpPr>
              <p:grpSpPr bwMode="auto">
                <a:xfrm>
                  <a:off x="3784" y="30"/>
                  <a:ext cx="305" cy="593"/>
                  <a:chOff x="1633" y="104"/>
                  <a:chExt cx="778" cy="1512"/>
                </a:xfrm>
              </p:grpSpPr>
              <p:sp>
                <p:nvSpPr>
                  <p:cNvPr id="1122" name="Freeform 69"/>
                  <p:cNvSpPr>
                    <a:spLocks/>
                  </p:cNvSpPr>
                  <p:nvPr/>
                </p:nvSpPr>
                <p:spPr bwMode="hidden">
                  <a:xfrm rot="3473776" flipH="1">
                    <a:off x="1752" y="958"/>
                    <a:ext cx="1101" cy="217"/>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1123" name="Freeform 70"/>
                  <p:cNvSpPr>
                    <a:spLocks/>
                  </p:cNvSpPr>
                  <p:nvPr/>
                </p:nvSpPr>
                <p:spPr bwMode="hidden">
                  <a:xfrm rot="3473776" flipH="1">
                    <a:off x="1505" y="231"/>
                    <a:ext cx="591" cy="337"/>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pPr>
                      <a:defRPr/>
                    </a:pPr>
                    <a:endParaRPr lang="en-US"/>
                  </a:p>
                </p:txBody>
              </p:sp>
            </p:grpSp>
            <p:grpSp>
              <p:nvGrpSpPr>
                <p:cNvPr id="1078" name="Group 71"/>
                <p:cNvGrpSpPr>
                  <a:grpSpLocks/>
                </p:cNvGrpSpPr>
                <p:nvPr/>
              </p:nvGrpSpPr>
              <p:grpSpPr bwMode="auto">
                <a:xfrm>
                  <a:off x="3903" y="0"/>
                  <a:ext cx="248" cy="601"/>
                  <a:chOff x="1935" y="28"/>
                  <a:chExt cx="634" cy="1534"/>
                </a:xfrm>
              </p:grpSpPr>
              <p:sp>
                <p:nvSpPr>
                  <p:cNvPr id="1120" name="Freeform 72"/>
                  <p:cNvSpPr>
                    <a:spLocks/>
                  </p:cNvSpPr>
                  <p:nvPr/>
                </p:nvSpPr>
                <p:spPr bwMode="hidden">
                  <a:xfrm rot="4126480" flipH="1">
                    <a:off x="1934" y="922"/>
                    <a:ext cx="1055" cy="21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1121" name="Freeform 73"/>
                  <p:cNvSpPr>
                    <a:spLocks/>
                  </p:cNvSpPr>
                  <p:nvPr/>
                </p:nvSpPr>
                <p:spPr bwMode="hidden">
                  <a:xfrm rot="4126480" flipH="1">
                    <a:off x="1820" y="144"/>
                    <a:ext cx="570" cy="33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pPr>
                      <a:defRPr/>
                    </a:pPr>
                    <a:endParaRPr lang="en-US"/>
                  </a:p>
                </p:txBody>
              </p:sp>
            </p:grpSp>
            <p:grpSp>
              <p:nvGrpSpPr>
                <p:cNvPr id="1079" name="Group 74"/>
                <p:cNvGrpSpPr>
                  <a:grpSpLocks/>
                </p:cNvGrpSpPr>
                <p:nvPr/>
              </p:nvGrpSpPr>
              <p:grpSpPr bwMode="auto">
                <a:xfrm>
                  <a:off x="4251" y="252"/>
                  <a:ext cx="723" cy="222"/>
                  <a:chOff x="2822" y="672"/>
                  <a:chExt cx="1845" cy="566"/>
                </a:xfrm>
              </p:grpSpPr>
              <p:sp>
                <p:nvSpPr>
                  <p:cNvPr id="1118" name="Freeform 75"/>
                  <p:cNvSpPr>
                    <a:spLocks/>
                  </p:cNvSpPr>
                  <p:nvPr/>
                </p:nvSpPr>
                <p:spPr bwMode="hidden">
                  <a:xfrm rot="-1325434">
                    <a:off x="2817" y="1022"/>
                    <a:ext cx="1232" cy="21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1119" name="Freeform 76"/>
                  <p:cNvSpPr>
                    <a:spLocks/>
                  </p:cNvSpPr>
                  <p:nvPr/>
                </p:nvSpPr>
                <p:spPr bwMode="hidden">
                  <a:xfrm rot="-1325434">
                    <a:off x="4003" y="673"/>
                    <a:ext cx="659" cy="337"/>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pPr>
                      <a:defRPr/>
                    </a:pPr>
                    <a:endParaRPr lang="en-US"/>
                  </a:p>
                </p:txBody>
              </p:sp>
            </p:grpSp>
            <p:grpSp>
              <p:nvGrpSpPr>
                <p:cNvPr id="1080" name="Group 77"/>
                <p:cNvGrpSpPr>
                  <a:grpSpLocks/>
                </p:cNvGrpSpPr>
                <p:nvPr/>
              </p:nvGrpSpPr>
              <p:grpSpPr bwMode="auto">
                <a:xfrm>
                  <a:off x="4196" y="163"/>
                  <a:ext cx="699" cy="282"/>
                  <a:chOff x="2683" y="445"/>
                  <a:chExt cx="1781" cy="717"/>
                </a:xfrm>
              </p:grpSpPr>
              <p:sp>
                <p:nvSpPr>
                  <p:cNvPr id="1116" name="Freeform 78"/>
                  <p:cNvSpPr>
                    <a:spLocks/>
                  </p:cNvSpPr>
                  <p:nvPr/>
                </p:nvSpPr>
                <p:spPr bwMode="hidden">
                  <a:xfrm rot="-1921064">
                    <a:off x="2682" y="946"/>
                    <a:ext cx="1230" cy="21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1117" name="Freeform 79"/>
                  <p:cNvSpPr>
                    <a:spLocks/>
                  </p:cNvSpPr>
                  <p:nvPr/>
                </p:nvSpPr>
                <p:spPr bwMode="hidden">
                  <a:xfrm rot="-1921064">
                    <a:off x="3801" y="444"/>
                    <a:ext cx="658" cy="33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pPr>
                      <a:defRPr/>
                    </a:pPr>
                    <a:endParaRPr lang="en-US"/>
                  </a:p>
                </p:txBody>
              </p:sp>
            </p:grpSp>
            <p:sp>
              <p:nvSpPr>
                <p:cNvPr id="1081" name="Freeform 80"/>
                <p:cNvSpPr>
                  <a:spLocks/>
                </p:cNvSpPr>
                <p:nvPr/>
              </p:nvSpPr>
              <p:spPr bwMode="hidden">
                <a:xfrm rot="4578755" flipH="1">
                  <a:off x="3968" y="372"/>
                  <a:ext cx="403" cy="57"/>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pPr>
                    <a:defRPr/>
                  </a:pPr>
                  <a:endParaRPr lang="en-US"/>
                </a:p>
              </p:txBody>
            </p:sp>
            <p:sp>
              <p:nvSpPr>
                <p:cNvPr id="1082" name="Freeform 81"/>
                <p:cNvSpPr>
                  <a:spLocks/>
                </p:cNvSpPr>
                <p:nvPr/>
              </p:nvSpPr>
              <p:spPr bwMode="hidden">
                <a:xfrm rot="4578755" flipH="1">
                  <a:off x="3977" y="77"/>
                  <a:ext cx="216" cy="91"/>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pPr>
                    <a:defRPr/>
                  </a:pPr>
                  <a:endParaRPr lang="en-US"/>
                </a:p>
              </p:txBody>
            </p:sp>
            <p:grpSp>
              <p:nvGrpSpPr>
                <p:cNvPr id="1083" name="Group 82"/>
                <p:cNvGrpSpPr>
                  <a:grpSpLocks/>
                </p:cNvGrpSpPr>
                <p:nvPr/>
              </p:nvGrpSpPr>
              <p:grpSpPr bwMode="auto">
                <a:xfrm>
                  <a:off x="4242" y="5"/>
                  <a:ext cx="251" cy="596"/>
                  <a:chOff x="2800" y="41"/>
                  <a:chExt cx="640" cy="1520"/>
                </a:xfrm>
              </p:grpSpPr>
              <p:sp>
                <p:nvSpPr>
                  <p:cNvPr id="1114" name="Freeform 83"/>
                  <p:cNvSpPr>
                    <a:spLocks/>
                  </p:cNvSpPr>
                  <p:nvPr/>
                </p:nvSpPr>
                <p:spPr bwMode="hidden">
                  <a:xfrm rot="-3857755">
                    <a:off x="2364" y="934"/>
                    <a:ext cx="1058" cy="18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1115" name="Freeform 84"/>
                  <p:cNvSpPr>
                    <a:spLocks/>
                  </p:cNvSpPr>
                  <p:nvPr/>
                </p:nvSpPr>
                <p:spPr bwMode="hidden">
                  <a:xfrm rot="-3857755">
                    <a:off x="3013" y="180"/>
                    <a:ext cx="566" cy="288"/>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pPr>
                      <a:defRPr/>
                    </a:pPr>
                    <a:endParaRPr lang="en-US"/>
                  </a:p>
                </p:txBody>
              </p:sp>
            </p:grpSp>
            <p:grpSp>
              <p:nvGrpSpPr>
                <p:cNvPr id="1084" name="Group 85"/>
                <p:cNvGrpSpPr>
                  <a:grpSpLocks/>
                </p:cNvGrpSpPr>
                <p:nvPr/>
              </p:nvGrpSpPr>
              <p:grpSpPr bwMode="auto">
                <a:xfrm>
                  <a:off x="4295" y="53"/>
                  <a:ext cx="398" cy="574"/>
                  <a:chOff x="2934" y="163"/>
                  <a:chExt cx="1017" cy="1464"/>
                </a:xfrm>
              </p:grpSpPr>
              <p:sp>
                <p:nvSpPr>
                  <p:cNvPr id="1112" name="Freeform 86"/>
                  <p:cNvSpPr>
                    <a:spLocks/>
                  </p:cNvSpPr>
                  <p:nvPr/>
                </p:nvSpPr>
                <p:spPr bwMode="hidden">
                  <a:xfrm rot="-2777260">
                    <a:off x="2493" y="915"/>
                    <a:ext cx="1154" cy="270"/>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1113" name="Freeform 87"/>
                  <p:cNvSpPr>
                    <a:spLocks/>
                  </p:cNvSpPr>
                  <p:nvPr/>
                </p:nvSpPr>
                <p:spPr bwMode="hidden">
                  <a:xfrm rot="-2777260">
                    <a:off x="3431" y="262"/>
                    <a:ext cx="619" cy="422"/>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pPr>
                      <a:defRPr/>
                    </a:pPr>
                    <a:endParaRPr lang="en-US"/>
                  </a:p>
                </p:txBody>
              </p:sp>
            </p:grpSp>
            <p:grpSp>
              <p:nvGrpSpPr>
                <p:cNvPr id="1085" name="Group 88"/>
                <p:cNvGrpSpPr>
                  <a:grpSpLocks/>
                </p:cNvGrpSpPr>
                <p:nvPr/>
              </p:nvGrpSpPr>
              <p:grpSpPr bwMode="auto">
                <a:xfrm>
                  <a:off x="4215" y="2"/>
                  <a:ext cx="95" cy="567"/>
                  <a:chOff x="2730" y="32"/>
                  <a:chExt cx="243" cy="1448"/>
                </a:xfrm>
              </p:grpSpPr>
              <p:sp>
                <p:nvSpPr>
                  <p:cNvPr id="1110" name="Freeform 89"/>
                  <p:cNvSpPr>
                    <a:spLocks/>
                  </p:cNvSpPr>
                  <p:nvPr/>
                </p:nvSpPr>
                <p:spPr bwMode="hidden">
                  <a:xfrm rot="-4903748">
                    <a:off x="2297" y="959"/>
                    <a:ext cx="954" cy="87"/>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1111" name="Freeform 90"/>
                  <p:cNvSpPr>
                    <a:spLocks/>
                  </p:cNvSpPr>
                  <p:nvPr/>
                </p:nvSpPr>
                <p:spPr bwMode="hidden">
                  <a:xfrm rot="-4903748">
                    <a:off x="2650" y="222"/>
                    <a:ext cx="511" cy="133"/>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pPr>
                      <a:defRPr/>
                    </a:pPr>
                    <a:endParaRPr lang="en-US"/>
                  </a:p>
                </p:txBody>
              </p:sp>
            </p:grpSp>
            <p:grpSp>
              <p:nvGrpSpPr>
                <p:cNvPr id="1086" name="Group 91"/>
                <p:cNvGrpSpPr>
                  <a:grpSpLocks/>
                </p:cNvGrpSpPr>
                <p:nvPr/>
              </p:nvGrpSpPr>
              <p:grpSpPr bwMode="auto">
                <a:xfrm>
                  <a:off x="3514" y="683"/>
                  <a:ext cx="425" cy="960"/>
                  <a:chOff x="943" y="1769"/>
                  <a:chExt cx="1085" cy="2450"/>
                </a:xfrm>
              </p:grpSpPr>
              <p:sp>
                <p:nvSpPr>
                  <p:cNvPr id="1108" name="Freeform 92"/>
                  <p:cNvSpPr>
                    <a:spLocks/>
                  </p:cNvSpPr>
                  <p:nvPr/>
                </p:nvSpPr>
                <p:spPr bwMode="hidden">
                  <a:xfrm rot="18335692" flipH="1">
                    <a:off x="1009" y="2474"/>
                    <a:ext cx="1724" cy="313"/>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1109" name="Freeform 93"/>
                  <p:cNvSpPr>
                    <a:spLocks/>
                  </p:cNvSpPr>
                  <p:nvPr/>
                </p:nvSpPr>
                <p:spPr bwMode="hidden">
                  <a:xfrm rot="18335692" flipH="1">
                    <a:off x="725" y="3506"/>
                    <a:ext cx="925" cy="48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pPr>
                      <a:defRPr/>
                    </a:pPr>
                    <a:endParaRPr lang="en-US"/>
                  </a:p>
                </p:txBody>
              </p:sp>
            </p:grpSp>
            <p:grpSp>
              <p:nvGrpSpPr>
                <p:cNvPr id="1087" name="Group 94"/>
                <p:cNvGrpSpPr>
                  <a:grpSpLocks/>
                </p:cNvGrpSpPr>
                <p:nvPr/>
              </p:nvGrpSpPr>
              <p:grpSpPr bwMode="auto">
                <a:xfrm>
                  <a:off x="3715" y="748"/>
                  <a:ext cx="300" cy="930"/>
                  <a:chOff x="1455" y="1936"/>
                  <a:chExt cx="766" cy="2373"/>
                </a:xfrm>
              </p:grpSpPr>
              <p:sp>
                <p:nvSpPr>
                  <p:cNvPr id="1106" name="Freeform 95"/>
                  <p:cNvSpPr>
                    <a:spLocks/>
                  </p:cNvSpPr>
                  <p:nvPr/>
                </p:nvSpPr>
                <p:spPr bwMode="hidden">
                  <a:xfrm rot="17542885" flipH="1">
                    <a:off x="1268" y="2577"/>
                    <a:ext cx="1594" cy="313"/>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1107" name="Freeform 96"/>
                  <p:cNvSpPr>
                    <a:spLocks/>
                  </p:cNvSpPr>
                  <p:nvPr/>
                </p:nvSpPr>
                <p:spPr bwMode="hidden">
                  <a:xfrm rot="17542885" flipH="1">
                    <a:off x="1275" y="3634"/>
                    <a:ext cx="851" cy="48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pPr>
                      <a:defRPr/>
                    </a:pPr>
                    <a:endParaRPr lang="en-US"/>
                  </a:p>
                </p:txBody>
              </p:sp>
            </p:grpSp>
            <p:grpSp>
              <p:nvGrpSpPr>
                <p:cNvPr id="1088" name="Group 97"/>
                <p:cNvGrpSpPr>
                  <a:grpSpLocks/>
                </p:cNvGrpSpPr>
                <p:nvPr/>
              </p:nvGrpSpPr>
              <p:grpSpPr bwMode="auto">
                <a:xfrm rot="88588">
                  <a:off x="3923" y="769"/>
                  <a:ext cx="180" cy="913"/>
                  <a:chOff x="1956" y="1990"/>
                  <a:chExt cx="492" cy="2604"/>
                </a:xfrm>
              </p:grpSpPr>
              <p:sp>
                <p:nvSpPr>
                  <p:cNvPr id="1104" name="Freeform 98"/>
                  <p:cNvSpPr>
                    <a:spLocks/>
                  </p:cNvSpPr>
                  <p:nvPr/>
                </p:nvSpPr>
                <p:spPr bwMode="hidden">
                  <a:xfrm rot="16782062" flipH="1">
                    <a:off x="1435" y="2689"/>
                    <a:ext cx="1712" cy="30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pPr>
                      <a:defRPr/>
                    </a:pPr>
                    <a:endParaRPr lang="en-US"/>
                  </a:p>
                </p:txBody>
              </p:sp>
              <p:sp>
                <p:nvSpPr>
                  <p:cNvPr id="1105" name="Freeform 99"/>
                  <p:cNvSpPr>
                    <a:spLocks/>
                  </p:cNvSpPr>
                  <p:nvPr/>
                </p:nvSpPr>
                <p:spPr bwMode="hidden">
                  <a:xfrm rot="16782062" flipH="1">
                    <a:off x="1727" y="3894"/>
                    <a:ext cx="917" cy="471"/>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pPr>
                      <a:defRPr/>
                    </a:pPr>
                    <a:endParaRPr lang="en-US"/>
                  </a:p>
                </p:txBody>
              </p:sp>
            </p:grpSp>
            <p:grpSp>
              <p:nvGrpSpPr>
                <p:cNvPr id="1089" name="Group 100"/>
                <p:cNvGrpSpPr>
                  <a:grpSpLocks/>
                </p:cNvGrpSpPr>
                <p:nvPr/>
              </p:nvGrpSpPr>
              <p:grpSpPr bwMode="auto">
                <a:xfrm>
                  <a:off x="4451" y="662"/>
                  <a:ext cx="442" cy="951"/>
                  <a:chOff x="3334" y="1717"/>
                  <a:chExt cx="1125" cy="2426"/>
                </a:xfrm>
              </p:grpSpPr>
              <p:sp>
                <p:nvSpPr>
                  <p:cNvPr id="1102" name="Freeform 101"/>
                  <p:cNvSpPr>
                    <a:spLocks/>
                  </p:cNvSpPr>
                  <p:nvPr/>
                </p:nvSpPr>
                <p:spPr bwMode="hidden">
                  <a:xfrm rot="3144576">
                    <a:off x="2627" y="2423"/>
                    <a:ext cx="1723" cy="312"/>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pPr>
                      <a:defRPr/>
                    </a:pPr>
                    <a:endParaRPr lang="en-US"/>
                  </a:p>
                </p:txBody>
              </p:sp>
              <p:sp>
                <p:nvSpPr>
                  <p:cNvPr id="1103" name="Freeform 102"/>
                  <p:cNvSpPr>
                    <a:spLocks/>
                  </p:cNvSpPr>
                  <p:nvPr/>
                </p:nvSpPr>
                <p:spPr bwMode="hidden">
                  <a:xfrm rot="3144576">
                    <a:off x="3752" y="3435"/>
                    <a:ext cx="925" cy="491"/>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pPr>
                      <a:defRPr/>
                    </a:pPr>
                    <a:endParaRPr lang="en-US"/>
                  </a:p>
                </p:txBody>
              </p:sp>
            </p:grpSp>
            <p:grpSp>
              <p:nvGrpSpPr>
                <p:cNvPr id="1090" name="Group 103"/>
                <p:cNvGrpSpPr>
                  <a:grpSpLocks/>
                </p:cNvGrpSpPr>
                <p:nvPr/>
              </p:nvGrpSpPr>
              <p:grpSpPr bwMode="auto">
                <a:xfrm>
                  <a:off x="4391" y="721"/>
                  <a:ext cx="347" cy="951"/>
                  <a:chOff x="3181" y="1866"/>
                  <a:chExt cx="883" cy="2426"/>
                </a:xfrm>
              </p:grpSpPr>
              <p:sp>
                <p:nvSpPr>
                  <p:cNvPr id="1100" name="Freeform 104"/>
                  <p:cNvSpPr>
                    <a:spLocks/>
                  </p:cNvSpPr>
                  <p:nvPr/>
                </p:nvSpPr>
                <p:spPr bwMode="hidden">
                  <a:xfrm rot="3745735">
                    <a:off x="2506" y="2536"/>
                    <a:ext cx="1649" cy="299"/>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pPr>
                      <a:defRPr/>
                    </a:pPr>
                    <a:endParaRPr lang="en-US"/>
                  </a:p>
                </p:txBody>
              </p:sp>
              <p:sp>
                <p:nvSpPr>
                  <p:cNvPr id="1101" name="Freeform 105"/>
                  <p:cNvSpPr>
                    <a:spLocks/>
                  </p:cNvSpPr>
                  <p:nvPr/>
                </p:nvSpPr>
                <p:spPr bwMode="hidden">
                  <a:xfrm rot="3745735">
                    <a:off x="3387" y="3610"/>
                    <a:ext cx="885" cy="469"/>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pPr>
                      <a:defRPr/>
                    </a:pPr>
                    <a:endParaRPr lang="en-US"/>
                  </a:p>
                </p:txBody>
              </p:sp>
            </p:grpSp>
            <p:grpSp>
              <p:nvGrpSpPr>
                <p:cNvPr id="1091" name="Group 106"/>
                <p:cNvGrpSpPr>
                  <a:grpSpLocks/>
                </p:cNvGrpSpPr>
                <p:nvPr/>
              </p:nvGrpSpPr>
              <p:grpSpPr bwMode="auto">
                <a:xfrm>
                  <a:off x="4323" y="767"/>
                  <a:ext cx="243" cy="935"/>
                  <a:chOff x="3006" y="1983"/>
                  <a:chExt cx="619" cy="2386"/>
                </a:xfrm>
              </p:grpSpPr>
              <p:sp>
                <p:nvSpPr>
                  <p:cNvPr id="1098" name="Freeform 107"/>
                  <p:cNvSpPr>
                    <a:spLocks/>
                  </p:cNvSpPr>
                  <p:nvPr/>
                </p:nvSpPr>
                <p:spPr bwMode="hidden">
                  <a:xfrm rot="4286818">
                    <a:off x="2328" y="2656"/>
                    <a:ext cx="1600" cy="244"/>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pPr>
                      <a:defRPr/>
                    </a:pPr>
                    <a:endParaRPr lang="en-US"/>
                  </a:p>
                </p:txBody>
              </p:sp>
              <p:sp>
                <p:nvSpPr>
                  <p:cNvPr id="1099" name="Freeform 108"/>
                  <p:cNvSpPr>
                    <a:spLocks/>
                  </p:cNvSpPr>
                  <p:nvPr/>
                </p:nvSpPr>
                <p:spPr bwMode="hidden">
                  <a:xfrm rot="4286818">
                    <a:off x="3001" y="3741"/>
                    <a:ext cx="860" cy="38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pPr>
                      <a:defRPr/>
                    </a:pPr>
                    <a:endParaRPr lang="en-US"/>
                  </a:p>
                </p:txBody>
              </p:sp>
            </p:grpSp>
            <p:grpSp>
              <p:nvGrpSpPr>
                <p:cNvPr id="1092" name="Group 109"/>
                <p:cNvGrpSpPr>
                  <a:grpSpLocks/>
                </p:cNvGrpSpPr>
                <p:nvPr/>
              </p:nvGrpSpPr>
              <p:grpSpPr bwMode="auto">
                <a:xfrm>
                  <a:off x="4249" y="813"/>
                  <a:ext cx="159" cy="870"/>
                  <a:chOff x="2819" y="2101"/>
                  <a:chExt cx="405" cy="2219"/>
                </a:xfrm>
              </p:grpSpPr>
              <p:sp>
                <p:nvSpPr>
                  <p:cNvPr id="1096" name="Freeform 110"/>
                  <p:cNvSpPr>
                    <a:spLocks/>
                  </p:cNvSpPr>
                  <p:nvPr/>
                </p:nvSpPr>
                <p:spPr bwMode="hidden">
                  <a:xfrm rot="4898956">
                    <a:off x="2210" y="2709"/>
                    <a:ext cx="1466" cy="247"/>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pPr>
                      <a:defRPr/>
                    </a:pPr>
                    <a:endParaRPr lang="en-US"/>
                  </a:p>
                </p:txBody>
              </p:sp>
              <p:sp>
                <p:nvSpPr>
                  <p:cNvPr id="1097" name="Freeform 111"/>
                  <p:cNvSpPr>
                    <a:spLocks/>
                  </p:cNvSpPr>
                  <p:nvPr/>
                </p:nvSpPr>
                <p:spPr bwMode="hidden">
                  <a:xfrm rot="4898956">
                    <a:off x="2637" y="3727"/>
                    <a:ext cx="789" cy="386"/>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pPr>
                      <a:defRPr/>
                    </a:pPr>
                    <a:endParaRPr lang="en-US"/>
                  </a:p>
                </p:txBody>
              </p:sp>
            </p:grpSp>
            <p:grpSp>
              <p:nvGrpSpPr>
                <p:cNvPr id="1093" name="Group 112"/>
                <p:cNvGrpSpPr>
                  <a:grpSpLocks/>
                </p:cNvGrpSpPr>
                <p:nvPr/>
              </p:nvGrpSpPr>
              <p:grpSpPr bwMode="auto">
                <a:xfrm>
                  <a:off x="4045" y="826"/>
                  <a:ext cx="167" cy="857"/>
                  <a:chOff x="2287" y="2135"/>
                  <a:chExt cx="426" cy="2185"/>
                </a:xfrm>
              </p:grpSpPr>
              <p:sp>
                <p:nvSpPr>
                  <p:cNvPr id="1094" name="Freeform 113"/>
                  <p:cNvSpPr>
                    <a:spLocks/>
                  </p:cNvSpPr>
                  <p:nvPr/>
                </p:nvSpPr>
                <p:spPr bwMode="hidden">
                  <a:xfrm rot="5755659">
                    <a:off x="1903" y="2758"/>
                    <a:ext cx="1432" cy="186"/>
                  </a:xfrm>
                  <a:custGeom>
                    <a:avLst/>
                    <a:gdLst>
                      <a:gd name="T0" fmla="*/ 0 w 2736"/>
                      <a:gd name="T1" fmla="*/ 504 h 504"/>
                      <a:gd name="T2" fmla="*/ 864 w 2736"/>
                      <a:gd name="T3" fmla="*/ 168 h 504"/>
                      <a:gd name="T4" fmla="*/ 1776 w 2736"/>
                      <a:gd name="T5" fmla="*/ 24 h 504"/>
                      <a:gd name="T6" fmla="*/ 2736 w 2736"/>
                      <a:gd name="T7" fmla="*/ 24 h 504"/>
                      <a:gd name="T8" fmla="*/ 2720 w 2736"/>
                      <a:gd name="T9" fmla="*/ 103 h 504"/>
                      <a:gd name="T10" fmla="*/ 1764 w 2736"/>
                      <a:gd name="T11" fmla="*/ 103 h 504"/>
                      <a:gd name="T12" fmla="*/ 654 w 2736"/>
                      <a:gd name="T13" fmla="*/ 292 h 504"/>
                      <a:gd name="T14" fmla="*/ 0 w 2736"/>
                      <a:gd name="T15" fmla="*/ 5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p:spPr>
                <p:txBody>
                  <a:bodyPr wrap="none" anchor="ctr"/>
                  <a:lstStyle/>
                  <a:p>
                    <a:pPr>
                      <a:defRPr/>
                    </a:pPr>
                    <a:endParaRPr lang="en-US"/>
                  </a:p>
                </p:txBody>
              </p:sp>
              <p:sp>
                <p:nvSpPr>
                  <p:cNvPr id="1095" name="Freeform 114"/>
                  <p:cNvSpPr>
                    <a:spLocks/>
                  </p:cNvSpPr>
                  <p:nvPr/>
                </p:nvSpPr>
                <p:spPr bwMode="hidden">
                  <a:xfrm rot="5755659">
                    <a:off x="2051" y="3784"/>
                    <a:ext cx="767" cy="294"/>
                  </a:xfrm>
                  <a:custGeom>
                    <a:avLst/>
                    <a:gdLst>
                      <a:gd name="T0" fmla="*/ 5 w 1769"/>
                      <a:gd name="T1" fmla="*/ 8 h 791"/>
                      <a:gd name="T2" fmla="*/ 485 w 1769"/>
                      <a:gd name="T3" fmla="*/ 56 h 791"/>
                      <a:gd name="T4" fmla="*/ 1157 w 1769"/>
                      <a:gd name="T5" fmla="*/ 200 h 791"/>
                      <a:gd name="T6" fmla="*/ 1611 w 1769"/>
                      <a:gd name="T7" fmla="*/ 432 h 791"/>
                      <a:gd name="T8" fmla="*/ 1756 w 1769"/>
                      <a:gd name="T9" fmla="*/ 609 h 791"/>
                      <a:gd name="T10" fmla="*/ 1689 w 1769"/>
                      <a:gd name="T11" fmla="*/ 787 h 791"/>
                      <a:gd name="T12" fmla="*/ 1589 w 1769"/>
                      <a:gd name="T13" fmla="*/ 632 h 791"/>
                      <a:gd name="T14" fmla="*/ 1389 w 1769"/>
                      <a:gd name="T15" fmla="*/ 454 h 791"/>
                      <a:gd name="T16" fmla="*/ 1109 w 1769"/>
                      <a:gd name="T17" fmla="*/ 296 h 791"/>
                      <a:gd name="T18" fmla="*/ 581 w 1769"/>
                      <a:gd name="T19" fmla="*/ 152 h 791"/>
                      <a:gd name="T20" fmla="*/ 0 w 1769"/>
                      <a:gd name="T21" fmla="*/ 76 h 791"/>
                      <a:gd name="T22" fmla="*/ 5 w 1769"/>
                      <a:gd name="T23" fmla="*/ 8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pPr>
                      <a:defRPr/>
                    </a:pPr>
                    <a:endParaRPr lang="en-US"/>
                  </a:p>
                </p:txBody>
              </p:sp>
            </p:grpSp>
          </p:grpSp>
          <p:sp>
            <p:nvSpPr>
              <p:cNvPr id="1038" name="Freeform 115"/>
              <p:cNvSpPr>
                <a:spLocks/>
              </p:cNvSpPr>
              <p:nvPr/>
            </p:nvSpPr>
            <p:spPr bwMode="hidden">
              <a:xfrm flipH="1">
                <a:off x="3873" y="934"/>
                <a:ext cx="190" cy="580"/>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p:spPr>
            <p:txBody>
              <a:bodyPr wrap="none" anchor="ctr"/>
              <a:lstStyle/>
              <a:p>
                <a:pPr>
                  <a:defRPr/>
                </a:pPr>
                <a:endParaRPr lang="en-US"/>
              </a:p>
            </p:txBody>
          </p:sp>
          <p:sp>
            <p:nvSpPr>
              <p:cNvPr id="1039" name="Arc 116"/>
              <p:cNvSpPr>
                <a:spLocks/>
              </p:cNvSpPr>
              <p:nvPr/>
            </p:nvSpPr>
            <p:spPr bwMode="hidden">
              <a:xfrm flipH="1">
                <a:off x="3527" y="725"/>
                <a:ext cx="832" cy="902"/>
              </a:xfrm>
              <a:custGeom>
                <a:avLst/>
                <a:gdLst>
                  <a:gd name="T0" fmla="*/ 211 w 21600"/>
                  <a:gd name="T1" fmla="*/ 0 h 21602"/>
                  <a:gd name="T2" fmla="*/ 833 w 21600"/>
                  <a:gd name="T3" fmla="*/ 903 h 21602"/>
                  <a:gd name="T4" fmla="*/ 0 w 21600"/>
                  <a:gd name="T5" fmla="*/ 874 h 21602"/>
                  <a:gd name="T6" fmla="*/ 0 60000 65536"/>
                  <a:gd name="T7" fmla="*/ 0 60000 65536"/>
                  <a:gd name="T8" fmla="*/ 0 60000 65536"/>
                </a:gdLst>
                <a:ahLst/>
                <a:cxnLst>
                  <a:cxn ang="T6">
                    <a:pos x="T0" y="T1"/>
                  </a:cxn>
                  <a:cxn ang="T7">
                    <a:pos x="T2" y="T3"/>
                  </a:cxn>
                  <a:cxn ang="T8">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lnTo>
                      <a:pt x="5466" y="0"/>
                    </a:lnTo>
                    <a:close/>
                  </a:path>
                </a:pathLst>
              </a:custGeom>
              <a:noFill/>
              <a:ln w="9525">
                <a:solidFill>
                  <a:schemeClr val="folHlink"/>
                </a:solidFill>
                <a:round/>
                <a:headEnd/>
                <a:tailEnd/>
              </a:ln>
            </p:spPr>
            <p:txBody>
              <a:bodyPr wrap="none" anchor="ctr"/>
              <a:lstStyle/>
              <a:p>
                <a:pPr>
                  <a:defRPr/>
                </a:pPr>
                <a:endParaRPr lang="en-US"/>
              </a:p>
            </p:txBody>
          </p:sp>
          <p:sp>
            <p:nvSpPr>
              <p:cNvPr id="1040" name="Arc 117"/>
              <p:cNvSpPr>
                <a:spLocks/>
              </p:cNvSpPr>
              <p:nvPr/>
            </p:nvSpPr>
            <p:spPr bwMode="hidden">
              <a:xfrm flipV="1">
                <a:off x="4278" y="179"/>
                <a:ext cx="1007" cy="802"/>
              </a:xfrm>
              <a:custGeom>
                <a:avLst/>
                <a:gdLst>
                  <a:gd name="T0" fmla="*/ 1007 w 36729"/>
                  <a:gd name="T1" fmla="*/ 388 h 21600"/>
                  <a:gd name="T2" fmla="*/ 0 w 36729"/>
                  <a:gd name="T3" fmla="*/ 453 h 21600"/>
                  <a:gd name="T4" fmla="*/ 489 w 36729"/>
                  <a:gd name="T5" fmla="*/ 0 h 21600"/>
                  <a:gd name="T6" fmla="*/ 0 60000 65536"/>
                  <a:gd name="T7" fmla="*/ 0 60000 65536"/>
                  <a:gd name="T8" fmla="*/ 0 60000 65536"/>
                </a:gdLst>
                <a:ahLst/>
                <a:cxnLst>
                  <a:cxn ang="T6">
                    <a:pos x="T0" y="T1"/>
                  </a:cxn>
                  <a:cxn ang="T7">
                    <a:pos x="T2" y="T3"/>
                  </a:cxn>
                  <a:cxn ang="T8">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lnTo>
                      <a:pt x="36729" y="10451"/>
                    </a:lnTo>
                    <a:close/>
                  </a:path>
                </a:pathLst>
              </a:custGeom>
              <a:noFill/>
              <a:ln w="9525">
                <a:solidFill>
                  <a:schemeClr val="accent1"/>
                </a:solidFill>
                <a:round/>
                <a:headEnd/>
                <a:tailEnd/>
              </a:ln>
            </p:spPr>
            <p:txBody>
              <a:bodyPr wrap="none" anchor="ctr"/>
              <a:lstStyle/>
              <a:p>
                <a:pPr>
                  <a:defRPr/>
                </a:pPr>
                <a:endParaRPr lang="en-US"/>
              </a:p>
            </p:txBody>
          </p:sp>
          <p:sp>
            <p:nvSpPr>
              <p:cNvPr id="1041" name="Arc 118"/>
              <p:cNvSpPr>
                <a:spLocks/>
              </p:cNvSpPr>
              <p:nvPr/>
            </p:nvSpPr>
            <p:spPr bwMode="hidden">
              <a:xfrm flipH="1">
                <a:off x="3612" y="580"/>
                <a:ext cx="485" cy="933"/>
              </a:xfrm>
              <a:custGeom>
                <a:avLst/>
                <a:gdLst>
                  <a:gd name="T0" fmla="*/ 0 w 28940"/>
                  <a:gd name="T1" fmla="*/ 54 h 22305"/>
                  <a:gd name="T2" fmla="*/ 486 w 28940"/>
                  <a:gd name="T3" fmla="*/ 933 h 22305"/>
                  <a:gd name="T4" fmla="*/ 123 w 28940"/>
                  <a:gd name="T5" fmla="*/ 904 h 22305"/>
                  <a:gd name="T6" fmla="*/ 0 60000 65536"/>
                  <a:gd name="T7" fmla="*/ 0 60000 65536"/>
                  <a:gd name="T8" fmla="*/ 0 60000 65536"/>
                </a:gdLst>
                <a:ahLst/>
                <a:cxnLst>
                  <a:cxn ang="T6">
                    <a:pos x="T0" y="T1"/>
                  </a:cxn>
                  <a:cxn ang="T7">
                    <a:pos x="T2" y="T3"/>
                  </a:cxn>
                  <a:cxn ang="T8">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lnTo>
                      <a:pt x="0" y="1285"/>
                    </a:lnTo>
                    <a:close/>
                  </a:path>
                </a:pathLst>
              </a:custGeom>
              <a:noFill/>
              <a:ln w="9525">
                <a:solidFill>
                  <a:schemeClr val="accent1"/>
                </a:solidFill>
                <a:round/>
                <a:headEnd/>
                <a:tailEnd/>
              </a:ln>
            </p:spPr>
            <p:txBody>
              <a:bodyPr wrap="none" anchor="ctr"/>
              <a:lstStyle/>
              <a:p>
                <a:pPr>
                  <a:defRPr/>
                </a:pPr>
                <a:endParaRPr lang="en-US"/>
              </a:p>
            </p:txBody>
          </p:sp>
          <p:sp>
            <p:nvSpPr>
              <p:cNvPr id="1042" name="Arc 119"/>
              <p:cNvSpPr>
                <a:spLocks/>
              </p:cNvSpPr>
              <p:nvPr/>
            </p:nvSpPr>
            <p:spPr bwMode="hidden">
              <a:xfrm flipH="1">
                <a:off x="3267" y="628"/>
                <a:ext cx="791" cy="930"/>
              </a:xfrm>
              <a:custGeom>
                <a:avLst/>
                <a:gdLst>
                  <a:gd name="T0" fmla="*/ 0 w 30473"/>
                  <a:gd name="T1" fmla="*/ 80 h 22305"/>
                  <a:gd name="T2" fmla="*/ 791 w 30473"/>
                  <a:gd name="T3" fmla="*/ 931 h 22305"/>
                  <a:gd name="T4" fmla="*/ 230 w 30473"/>
                  <a:gd name="T5" fmla="*/ 902 h 22305"/>
                  <a:gd name="T6" fmla="*/ 0 60000 65536"/>
                  <a:gd name="T7" fmla="*/ 0 60000 65536"/>
                  <a:gd name="T8" fmla="*/ 0 60000 65536"/>
                </a:gdLst>
                <a:ahLst/>
                <a:cxnLst>
                  <a:cxn ang="T6">
                    <a:pos x="T0" y="T1"/>
                  </a:cxn>
                  <a:cxn ang="T7">
                    <a:pos x="T2" y="T3"/>
                  </a:cxn>
                  <a:cxn ang="T8">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lnTo>
                      <a:pt x="-1" y="1906"/>
                    </a:lnTo>
                    <a:close/>
                  </a:path>
                </a:pathLst>
              </a:custGeom>
              <a:noFill/>
              <a:ln w="9525">
                <a:solidFill>
                  <a:schemeClr val="folHlink"/>
                </a:solidFill>
                <a:round/>
                <a:headEnd/>
                <a:tailEnd/>
              </a:ln>
            </p:spPr>
            <p:txBody>
              <a:bodyPr wrap="none" anchor="ctr"/>
              <a:lstStyle/>
              <a:p>
                <a:pPr>
                  <a:defRPr/>
                </a:pPr>
                <a:endParaRPr lang="en-US"/>
              </a:p>
            </p:txBody>
          </p:sp>
          <p:sp>
            <p:nvSpPr>
              <p:cNvPr id="1043" name="Arc 120"/>
              <p:cNvSpPr>
                <a:spLocks/>
              </p:cNvSpPr>
              <p:nvPr/>
            </p:nvSpPr>
            <p:spPr bwMode="hidden">
              <a:xfrm flipH="1">
                <a:off x="3197" y="458"/>
                <a:ext cx="932" cy="933"/>
              </a:xfrm>
              <a:custGeom>
                <a:avLst/>
                <a:gdLst>
                  <a:gd name="T0" fmla="*/ 0 w 34455"/>
                  <a:gd name="T1" fmla="*/ 177 h 22305"/>
                  <a:gd name="T2" fmla="*/ 932 w 34455"/>
                  <a:gd name="T3" fmla="*/ 933 h 22305"/>
                  <a:gd name="T4" fmla="*/ 348 w 34455"/>
                  <a:gd name="T5" fmla="*/ 904 h 22305"/>
                  <a:gd name="T6" fmla="*/ 0 60000 65536"/>
                  <a:gd name="T7" fmla="*/ 0 60000 65536"/>
                  <a:gd name="T8" fmla="*/ 0 60000 65536"/>
                </a:gdLst>
                <a:ahLst/>
                <a:cxnLst>
                  <a:cxn ang="T6">
                    <a:pos x="T0" y="T1"/>
                  </a:cxn>
                  <a:cxn ang="T7">
                    <a:pos x="T2" y="T3"/>
                  </a:cxn>
                  <a:cxn ang="T8">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lnTo>
                      <a:pt x="0" y="4241"/>
                    </a:lnTo>
                    <a:close/>
                  </a:path>
                </a:pathLst>
              </a:custGeom>
              <a:noFill/>
              <a:ln w="9525">
                <a:solidFill>
                  <a:schemeClr val="folHlink"/>
                </a:solidFill>
                <a:round/>
                <a:headEnd/>
                <a:tailEnd/>
              </a:ln>
            </p:spPr>
            <p:txBody>
              <a:bodyPr wrap="none" anchor="ctr"/>
              <a:lstStyle/>
              <a:p>
                <a:pPr>
                  <a:defRPr/>
                </a:pPr>
                <a:endParaRPr lang="en-US"/>
              </a:p>
            </p:txBody>
          </p:sp>
          <p:sp>
            <p:nvSpPr>
              <p:cNvPr id="1044" name="Arc 121"/>
              <p:cNvSpPr>
                <a:spLocks/>
              </p:cNvSpPr>
              <p:nvPr/>
            </p:nvSpPr>
            <p:spPr bwMode="hidden">
              <a:xfrm>
                <a:off x="4229" y="589"/>
                <a:ext cx="149" cy="933"/>
              </a:xfrm>
              <a:custGeom>
                <a:avLst/>
                <a:gdLst>
                  <a:gd name="T0" fmla="*/ 0 w 34812"/>
                  <a:gd name="T1" fmla="*/ 189 h 22305"/>
                  <a:gd name="T2" fmla="*/ 149 w 34812"/>
                  <a:gd name="T3" fmla="*/ 933 h 22305"/>
                  <a:gd name="T4" fmla="*/ 57 w 34812"/>
                  <a:gd name="T5" fmla="*/ 904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p:spPr>
            <p:txBody>
              <a:bodyPr wrap="none" anchor="ctr"/>
              <a:lstStyle/>
              <a:p>
                <a:pPr>
                  <a:defRPr/>
                </a:pPr>
                <a:endParaRPr lang="en-US"/>
              </a:p>
            </p:txBody>
          </p:sp>
          <p:sp>
            <p:nvSpPr>
              <p:cNvPr id="1045" name="Arc 122"/>
              <p:cNvSpPr>
                <a:spLocks/>
              </p:cNvSpPr>
              <p:nvPr/>
            </p:nvSpPr>
            <p:spPr bwMode="hidden">
              <a:xfrm>
                <a:off x="4269" y="585"/>
                <a:ext cx="393" cy="933"/>
              </a:xfrm>
              <a:custGeom>
                <a:avLst/>
                <a:gdLst>
                  <a:gd name="T0" fmla="*/ 0 w 34812"/>
                  <a:gd name="T1" fmla="*/ 189 h 22305"/>
                  <a:gd name="T2" fmla="*/ 393 w 34812"/>
                  <a:gd name="T3" fmla="*/ 933 h 22305"/>
                  <a:gd name="T4" fmla="*/ 149 w 34812"/>
                  <a:gd name="T5" fmla="*/ 904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folHlink"/>
                </a:solidFill>
                <a:round/>
                <a:headEnd/>
                <a:tailEnd/>
              </a:ln>
            </p:spPr>
            <p:txBody>
              <a:bodyPr wrap="none" anchor="ctr"/>
              <a:lstStyle/>
              <a:p>
                <a:pPr>
                  <a:defRPr/>
                </a:pPr>
                <a:endParaRPr lang="en-US"/>
              </a:p>
            </p:txBody>
          </p:sp>
          <p:sp>
            <p:nvSpPr>
              <p:cNvPr id="1046" name="Arc 123"/>
              <p:cNvSpPr>
                <a:spLocks/>
              </p:cNvSpPr>
              <p:nvPr/>
            </p:nvSpPr>
            <p:spPr bwMode="hidden">
              <a:xfrm>
                <a:off x="4302" y="463"/>
                <a:ext cx="558" cy="933"/>
              </a:xfrm>
              <a:custGeom>
                <a:avLst/>
                <a:gdLst>
                  <a:gd name="T0" fmla="*/ 0 w 34812"/>
                  <a:gd name="T1" fmla="*/ 189 h 22305"/>
                  <a:gd name="T2" fmla="*/ 559 w 34812"/>
                  <a:gd name="T3" fmla="*/ 933 h 22305"/>
                  <a:gd name="T4" fmla="*/ 212 w 34812"/>
                  <a:gd name="T5" fmla="*/ 904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p:spPr>
            <p:txBody>
              <a:bodyPr wrap="none" anchor="ctr"/>
              <a:lstStyle/>
              <a:p>
                <a:pPr>
                  <a:defRPr/>
                </a:pPr>
                <a:endParaRPr lang="en-US"/>
              </a:p>
            </p:txBody>
          </p:sp>
          <p:sp>
            <p:nvSpPr>
              <p:cNvPr id="1047" name="Freeform 124"/>
              <p:cNvSpPr>
                <a:spLocks/>
              </p:cNvSpPr>
              <p:nvPr/>
            </p:nvSpPr>
            <p:spPr bwMode="hidden">
              <a:xfrm>
                <a:off x="4410" y="1033"/>
                <a:ext cx="188" cy="580"/>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p:spPr>
            <p:txBody>
              <a:bodyPr wrap="none" anchor="ctr"/>
              <a:lstStyle/>
              <a:p>
                <a:pPr>
                  <a:defRPr/>
                </a:pPr>
                <a:endParaRPr lang="en-US"/>
              </a:p>
            </p:txBody>
          </p:sp>
          <p:sp>
            <p:nvSpPr>
              <p:cNvPr id="1048" name="Freeform 125"/>
              <p:cNvSpPr>
                <a:spLocks/>
              </p:cNvSpPr>
              <p:nvPr/>
            </p:nvSpPr>
            <p:spPr bwMode="hidden">
              <a:xfrm rot="19660755" flipV="1">
                <a:off x="4114" y="843"/>
                <a:ext cx="171" cy="326"/>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pPr>
                  <a:defRPr/>
                </a:pPr>
                <a:endParaRPr lang="en-US"/>
              </a:p>
            </p:txBody>
          </p:sp>
          <p:sp>
            <p:nvSpPr>
              <p:cNvPr id="1049" name="Arc 126"/>
              <p:cNvSpPr>
                <a:spLocks/>
              </p:cNvSpPr>
              <p:nvPr/>
            </p:nvSpPr>
            <p:spPr bwMode="hidden">
              <a:xfrm flipH="1">
                <a:off x="3144" y="319"/>
                <a:ext cx="996" cy="933"/>
              </a:xfrm>
              <a:custGeom>
                <a:avLst/>
                <a:gdLst>
                  <a:gd name="T0" fmla="*/ 0 w 36830"/>
                  <a:gd name="T1" fmla="*/ 263 h 22305"/>
                  <a:gd name="T2" fmla="*/ 996 w 36830"/>
                  <a:gd name="T3" fmla="*/ 933 h 22305"/>
                  <a:gd name="T4" fmla="*/ 412 w 36830"/>
                  <a:gd name="T5" fmla="*/ 904 h 22305"/>
                  <a:gd name="T6" fmla="*/ 0 60000 65536"/>
                  <a:gd name="T7" fmla="*/ 0 60000 65536"/>
                  <a:gd name="T8" fmla="*/ 0 60000 65536"/>
                </a:gdLst>
                <a:ahLst/>
                <a:cxnLst>
                  <a:cxn ang="T6">
                    <a:pos x="T0" y="T1"/>
                  </a:cxn>
                  <a:cxn ang="T7">
                    <a:pos x="T2" y="T3"/>
                  </a:cxn>
                  <a:cxn ang="T8">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lnTo>
                      <a:pt x="0" y="6283"/>
                    </a:lnTo>
                    <a:close/>
                  </a:path>
                </a:pathLst>
              </a:custGeom>
              <a:noFill/>
              <a:ln w="9525">
                <a:solidFill>
                  <a:schemeClr val="folHlink"/>
                </a:solidFill>
                <a:round/>
                <a:headEnd/>
                <a:tailEnd/>
              </a:ln>
            </p:spPr>
            <p:txBody>
              <a:bodyPr wrap="none" anchor="ctr"/>
              <a:lstStyle/>
              <a:p>
                <a:pPr>
                  <a:defRPr/>
                </a:pPr>
                <a:endParaRPr lang="en-US"/>
              </a:p>
            </p:txBody>
          </p:sp>
          <p:sp>
            <p:nvSpPr>
              <p:cNvPr id="1050" name="Arc 127"/>
              <p:cNvSpPr>
                <a:spLocks/>
              </p:cNvSpPr>
              <p:nvPr/>
            </p:nvSpPr>
            <p:spPr bwMode="hidden">
              <a:xfrm flipH="1">
                <a:off x="3426" y="122"/>
                <a:ext cx="724" cy="902"/>
              </a:xfrm>
              <a:custGeom>
                <a:avLst/>
                <a:gdLst>
                  <a:gd name="T0" fmla="*/ 0 w 31881"/>
                  <a:gd name="T1" fmla="*/ 419 h 21600"/>
                  <a:gd name="T2" fmla="*/ 724 w 31881"/>
                  <a:gd name="T3" fmla="*/ 203 h 21600"/>
                  <a:gd name="T4" fmla="*/ 414 w 31881"/>
                  <a:gd name="T5" fmla="*/ 903 h 21600"/>
                  <a:gd name="T6" fmla="*/ 0 60000 65536"/>
                  <a:gd name="T7" fmla="*/ 0 60000 65536"/>
                  <a:gd name="T8" fmla="*/ 0 60000 65536"/>
                </a:gdLst>
                <a:ahLst/>
                <a:cxnLst>
                  <a:cxn ang="T6">
                    <a:pos x="T0" y="T1"/>
                  </a:cxn>
                  <a:cxn ang="T7">
                    <a:pos x="T2" y="T3"/>
                  </a:cxn>
                  <a:cxn ang="T8">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lnTo>
                      <a:pt x="-1" y="10015"/>
                    </a:lnTo>
                    <a:close/>
                  </a:path>
                </a:pathLst>
              </a:custGeom>
              <a:noFill/>
              <a:ln w="9525">
                <a:solidFill>
                  <a:schemeClr val="accent1"/>
                </a:solidFill>
                <a:round/>
                <a:headEnd/>
                <a:tailEnd/>
              </a:ln>
            </p:spPr>
            <p:txBody>
              <a:bodyPr wrap="none" anchor="ctr"/>
              <a:lstStyle/>
              <a:p>
                <a:pPr>
                  <a:defRPr/>
                </a:pPr>
                <a:endParaRPr lang="en-US"/>
              </a:p>
            </p:txBody>
          </p:sp>
          <p:sp>
            <p:nvSpPr>
              <p:cNvPr id="1051" name="Arc 128"/>
              <p:cNvSpPr>
                <a:spLocks/>
              </p:cNvSpPr>
              <p:nvPr/>
            </p:nvSpPr>
            <p:spPr bwMode="hidden">
              <a:xfrm>
                <a:off x="4199" y="502"/>
                <a:ext cx="297" cy="902"/>
              </a:xfrm>
              <a:custGeom>
                <a:avLst/>
                <a:gdLst>
                  <a:gd name="T0" fmla="*/ 0 w 31146"/>
                  <a:gd name="T1" fmla="*/ 189 h 21600"/>
                  <a:gd name="T2" fmla="*/ 298 w 31146"/>
                  <a:gd name="T3" fmla="*/ 400 h 21600"/>
                  <a:gd name="T4" fmla="*/ 126 w 31146"/>
                  <a:gd name="T5" fmla="*/ 903 h 21600"/>
                  <a:gd name="T6" fmla="*/ 0 60000 65536"/>
                  <a:gd name="T7" fmla="*/ 0 60000 65536"/>
                  <a:gd name="T8" fmla="*/ 0 60000 65536"/>
                </a:gdLst>
                <a:ahLst/>
                <a:cxnLst>
                  <a:cxn ang="T6">
                    <a:pos x="T0" y="T1"/>
                  </a:cxn>
                  <a:cxn ang="T7">
                    <a:pos x="T2" y="T3"/>
                  </a:cxn>
                  <a:cxn ang="T8">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lnTo>
                      <a:pt x="-1" y="4511"/>
                    </a:lnTo>
                    <a:close/>
                  </a:path>
                </a:pathLst>
              </a:custGeom>
              <a:noFill/>
              <a:ln w="9525">
                <a:solidFill>
                  <a:schemeClr val="accent2"/>
                </a:solidFill>
                <a:round/>
                <a:headEnd/>
                <a:tailEnd/>
              </a:ln>
            </p:spPr>
            <p:txBody>
              <a:bodyPr wrap="none" anchor="ctr"/>
              <a:lstStyle/>
              <a:p>
                <a:pPr>
                  <a:defRPr/>
                </a:pPr>
                <a:endParaRPr lang="en-US"/>
              </a:p>
            </p:txBody>
          </p:sp>
          <p:sp>
            <p:nvSpPr>
              <p:cNvPr id="1052" name="Freeform 129"/>
              <p:cNvSpPr>
                <a:spLocks/>
              </p:cNvSpPr>
              <p:nvPr/>
            </p:nvSpPr>
            <p:spPr bwMode="hidden">
              <a:xfrm flipH="1">
                <a:off x="3307" y="981"/>
                <a:ext cx="426" cy="598"/>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pPr>
                  <a:defRPr/>
                </a:pPr>
                <a:endParaRPr lang="en-US"/>
              </a:p>
            </p:txBody>
          </p:sp>
          <p:sp>
            <p:nvSpPr>
              <p:cNvPr id="1053" name="Freeform 130"/>
              <p:cNvSpPr>
                <a:spLocks/>
              </p:cNvSpPr>
              <p:nvPr/>
            </p:nvSpPr>
            <p:spPr bwMode="hidden">
              <a:xfrm flipH="1">
                <a:off x="3507" y="350"/>
                <a:ext cx="273" cy="597"/>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pPr>
                  <a:defRPr/>
                </a:pPr>
                <a:endParaRPr lang="en-US"/>
              </a:p>
            </p:txBody>
          </p:sp>
          <p:sp>
            <p:nvSpPr>
              <p:cNvPr id="1054" name="Freeform 131"/>
              <p:cNvSpPr>
                <a:spLocks/>
              </p:cNvSpPr>
              <p:nvPr/>
            </p:nvSpPr>
            <p:spPr bwMode="hidden">
              <a:xfrm flipH="1">
                <a:off x="3821" y="172"/>
                <a:ext cx="164" cy="597"/>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pPr>
                  <a:defRPr/>
                </a:pPr>
                <a:endParaRPr lang="en-US"/>
              </a:p>
            </p:txBody>
          </p:sp>
          <p:sp>
            <p:nvSpPr>
              <p:cNvPr id="1055" name="Freeform 132"/>
              <p:cNvSpPr>
                <a:spLocks/>
              </p:cNvSpPr>
              <p:nvPr/>
            </p:nvSpPr>
            <p:spPr bwMode="hidden">
              <a:xfrm>
                <a:off x="4841" y="894"/>
                <a:ext cx="395" cy="628"/>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p:spPr>
            <p:txBody>
              <a:bodyPr wrap="none" anchor="ctr"/>
              <a:lstStyle/>
              <a:p>
                <a:pPr>
                  <a:defRPr/>
                </a:pPr>
                <a:endParaRPr lang="en-US"/>
              </a:p>
            </p:txBody>
          </p:sp>
          <p:sp>
            <p:nvSpPr>
              <p:cNvPr id="1056" name="Freeform 133"/>
              <p:cNvSpPr>
                <a:spLocks/>
              </p:cNvSpPr>
              <p:nvPr/>
            </p:nvSpPr>
            <p:spPr bwMode="hidden">
              <a:xfrm>
                <a:off x="4636" y="576"/>
                <a:ext cx="594" cy="417"/>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pPr>
                  <a:defRPr/>
                </a:pPr>
                <a:endParaRPr lang="en-US"/>
              </a:p>
            </p:txBody>
          </p:sp>
          <p:sp>
            <p:nvSpPr>
              <p:cNvPr id="1057" name="Freeform 134"/>
              <p:cNvSpPr>
                <a:spLocks/>
              </p:cNvSpPr>
              <p:nvPr/>
            </p:nvSpPr>
            <p:spPr bwMode="hidden">
              <a:xfrm>
                <a:off x="4658" y="132"/>
                <a:ext cx="260" cy="560"/>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p:spPr>
            <p:txBody>
              <a:bodyPr wrap="none" anchor="ctr"/>
              <a:lstStyle/>
              <a:p>
                <a:pPr>
                  <a:defRPr/>
                </a:pPr>
                <a:endParaRPr lang="en-US"/>
              </a:p>
            </p:txBody>
          </p:sp>
          <p:sp>
            <p:nvSpPr>
              <p:cNvPr id="1058" name="Freeform 135"/>
              <p:cNvSpPr>
                <a:spLocks/>
              </p:cNvSpPr>
              <p:nvPr/>
            </p:nvSpPr>
            <p:spPr bwMode="hidden">
              <a:xfrm rot="-1346631">
                <a:off x="4401" y="599"/>
                <a:ext cx="175" cy="329"/>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pPr>
                  <a:defRPr/>
                </a:pPr>
                <a:endParaRPr lang="en-US"/>
              </a:p>
            </p:txBody>
          </p:sp>
          <p:sp>
            <p:nvSpPr>
              <p:cNvPr id="1059" name="Freeform 136"/>
              <p:cNvSpPr>
                <a:spLocks/>
              </p:cNvSpPr>
              <p:nvPr/>
            </p:nvSpPr>
            <p:spPr bwMode="hidden">
              <a:xfrm rot="1346631" flipH="1">
                <a:off x="3783" y="589"/>
                <a:ext cx="172" cy="330"/>
              </a:xfrm>
              <a:custGeom>
                <a:avLst/>
                <a:gdLst>
                  <a:gd name="T0" fmla="*/ 0 w 776"/>
                  <a:gd name="T1" fmla="*/ 64 h 2368"/>
                  <a:gd name="T2" fmla="*/ 240 w 776"/>
                  <a:gd name="T3" fmla="*/ 16 h 2368"/>
                  <a:gd name="T4" fmla="*/ 96 w 776"/>
                  <a:gd name="T5" fmla="*/ 160 h 2368"/>
                  <a:gd name="T6" fmla="*/ 336 w 776"/>
                  <a:gd name="T7" fmla="*/ 160 h 2368"/>
                  <a:gd name="T8" fmla="*/ 192 w 776"/>
                  <a:gd name="T9" fmla="*/ 304 h 2368"/>
                  <a:gd name="T10" fmla="*/ 384 w 776"/>
                  <a:gd name="T11" fmla="*/ 352 h 2368"/>
                  <a:gd name="T12" fmla="*/ 288 w 776"/>
                  <a:gd name="T13" fmla="*/ 448 h 2368"/>
                  <a:gd name="T14" fmla="*/ 480 w 776"/>
                  <a:gd name="T15" fmla="*/ 496 h 2368"/>
                  <a:gd name="T16" fmla="*/ 384 w 776"/>
                  <a:gd name="T17" fmla="*/ 592 h 2368"/>
                  <a:gd name="T18" fmla="*/ 528 w 776"/>
                  <a:gd name="T19" fmla="*/ 640 h 2368"/>
                  <a:gd name="T20" fmla="*/ 480 w 776"/>
                  <a:gd name="T21" fmla="*/ 736 h 2368"/>
                  <a:gd name="T22" fmla="*/ 576 w 776"/>
                  <a:gd name="T23" fmla="*/ 832 h 2368"/>
                  <a:gd name="T24" fmla="*/ 576 w 776"/>
                  <a:gd name="T25" fmla="*/ 928 h 2368"/>
                  <a:gd name="T26" fmla="*/ 672 w 776"/>
                  <a:gd name="T27" fmla="*/ 1072 h 2368"/>
                  <a:gd name="T28" fmla="*/ 624 w 776"/>
                  <a:gd name="T29" fmla="*/ 1216 h 2368"/>
                  <a:gd name="T30" fmla="*/ 720 w 776"/>
                  <a:gd name="T31" fmla="*/ 1312 h 2368"/>
                  <a:gd name="T32" fmla="*/ 672 w 776"/>
                  <a:gd name="T33" fmla="*/ 1456 h 2368"/>
                  <a:gd name="T34" fmla="*/ 720 w 776"/>
                  <a:gd name="T35" fmla="*/ 1600 h 2368"/>
                  <a:gd name="T36" fmla="*/ 672 w 776"/>
                  <a:gd name="T37" fmla="*/ 1696 h 2368"/>
                  <a:gd name="T38" fmla="*/ 768 w 776"/>
                  <a:gd name="T39" fmla="*/ 1840 h 2368"/>
                  <a:gd name="T40" fmla="*/ 720 w 776"/>
                  <a:gd name="T41" fmla="*/ 1984 h 2368"/>
                  <a:gd name="T42" fmla="*/ 768 w 776"/>
                  <a:gd name="T43" fmla="*/ 2176 h 2368"/>
                  <a:gd name="T44" fmla="*/ 720 w 776"/>
                  <a:gd name="T45" fmla="*/ 2224 h 2368"/>
                  <a:gd name="T46" fmla="*/ 768 w 776"/>
                  <a:gd name="T47" fmla="*/ 236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pPr>
                  <a:defRPr/>
                </a:pPr>
                <a:endParaRPr lang="en-US"/>
              </a:p>
            </p:txBody>
          </p:sp>
        </p:grpSp>
      </p:grpSp>
      <p:sp>
        <p:nvSpPr>
          <p:cNvPr id="1027" name="Rectangle 137"/>
          <p:cNvSpPr>
            <a:spLocks noGrp="1" noChangeArrowheads="1"/>
          </p:cNvSpPr>
          <p:nvPr>
            <p:ph type="title"/>
          </p:nvPr>
        </p:nvSpPr>
        <p:spPr bwMode="auto">
          <a:xfrm>
            <a:off x="685800" y="301625"/>
            <a:ext cx="7772400" cy="14620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138"/>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0011" name="Rectangle 139"/>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80012" name="Rectangle 14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80013" name="Rectangle 141"/>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A37DAFF8-E451-4C2A-9462-71955D0ACDAC}"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12"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Black" pitchFamily="34" charset="0"/>
        </a:defRPr>
      </a:lvl2pPr>
      <a:lvl3pPr algn="l" rtl="0" eaLnBrk="0" fontAlgn="base" hangingPunct="0">
        <a:spcBef>
          <a:spcPct val="0"/>
        </a:spcBef>
        <a:spcAft>
          <a:spcPct val="0"/>
        </a:spcAft>
        <a:defRPr sz="4400">
          <a:solidFill>
            <a:schemeClr val="tx2"/>
          </a:solidFill>
          <a:latin typeface="Arial Black" pitchFamily="34" charset="0"/>
        </a:defRPr>
      </a:lvl3pPr>
      <a:lvl4pPr algn="l" rtl="0" eaLnBrk="0" fontAlgn="base" hangingPunct="0">
        <a:spcBef>
          <a:spcPct val="0"/>
        </a:spcBef>
        <a:spcAft>
          <a:spcPct val="0"/>
        </a:spcAft>
        <a:defRPr sz="4400">
          <a:solidFill>
            <a:schemeClr val="tx2"/>
          </a:solidFill>
          <a:latin typeface="Arial Black" pitchFamily="34" charset="0"/>
        </a:defRPr>
      </a:lvl4pPr>
      <a:lvl5pPr algn="l" rtl="0" eaLnBrk="0" fontAlgn="base" hangingPunct="0">
        <a:spcBef>
          <a:spcPct val="0"/>
        </a:spcBef>
        <a:spcAft>
          <a:spcPct val="0"/>
        </a:spcAft>
        <a:defRPr sz="4400">
          <a:solidFill>
            <a:schemeClr val="tx2"/>
          </a:solidFill>
          <a:latin typeface="Arial Black" pitchFamily="34" charset="0"/>
        </a:defRPr>
      </a:lvl5pPr>
      <a:lvl6pPr marL="457200" algn="l" rtl="0" fontAlgn="base">
        <a:spcBef>
          <a:spcPct val="0"/>
        </a:spcBef>
        <a:spcAft>
          <a:spcPct val="0"/>
        </a:spcAft>
        <a:defRPr sz="4400">
          <a:solidFill>
            <a:schemeClr val="tx2"/>
          </a:solidFill>
          <a:latin typeface="Arial Black" pitchFamily="34" charset="0"/>
        </a:defRPr>
      </a:lvl6pPr>
      <a:lvl7pPr marL="914400" algn="l" rtl="0" fontAlgn="base">
        <a:spcBef>
          <a:spcPct val="0"/>
        </a:spcBef>
        <a:spcAft>
          <a:spcPct val="0"/>
        </a:spcAft>
        <a:defRPr sz="4400">
          <a:solidFill>
            <a:schemeClr val="tx2"/>
          </a:solidFill>
          <a:latin typeface="Arial Black" pitchFamily="34" charset="0"/>
        </a:defRPr>
      </a:lvl7pPr>
      <a:lvl8pPr marL="1371600" algn="l" rtl="0" fontAlgn="base">
        <a:spcBef>
          <a:spcPct val="0"/>
        </a:spcBef>
        <a:spcAft>
          <a:spcPct val="0"/>
        </a:spcAft>
        <a:defRPr sz="4400">
          <a:solidFill>
            <a:schemeClr val="tx2"/>
          </a:solidFill>
          <a:latin typeface="Arial Black" pitchFamily="34" charset="0"/>
        </a:defRPr>
      </a:lvl8pPr>
      <a:lvl9pPr marL="1828800" algn="l" rtl="0" fontAlgn="base">
        <a:spcBef>
          <a:spcPct val="0"/>
        </a:spcBef>
        <a:spcAft>
          <a:spcPct val="0"/>
        </a:spcAft>
        <a:defRPr sz="44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hlink"/>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Font typeface="Times New Roman" pitchFamily="18" charset="0"/>
        <a:buChar char="−"/>
        <a:defRPr sz="2000">
          <a:solidFill>
            <a:schemeClr val="tx1"/>
          </a:solidFill>
          <a:latin typeface="+mn-lt"/>
        </a:defRPr>
      </a:lvl4pPr>
      <a:lvl5pPr marL="2057400" indent="-228600" algn="l" rtl="0" eaLnBrk="0" fontAlgn="base" hangingPunct="0">
        <a:spcBef>
          <a:spcPct val="20000"/>
        </a:spcBef>
        <a:spcAft>
          <a:spcPct val="0"/>
        </a:spcAft>
        <a:buFont typeface="Times New Roman" pitchFamily="18" charset="0"/>
        <a:buChar char="–"/>
        <a:defRPr sz="2000">
          <a:solidFill>
            <a:schemeClr val="tx1"/>
          </a:solidFill>
          <a:latin typeface="+mn-lt"/>
        </a:defRPr>
      </a:lvl5pPr>
      <a:lvl6pPr marL="2514600" indent="-228600" algn="l" rtl="0" fontAlgn="base">
        <a:spcBef>
          <a:spcPct val="20000"/>
        </a:spcBef>
        <a:spcAft>
          <a:spcPct val="0"/>
        </a:spcAft>
        <a:buFont typeface="Times New Roman" pitchFamily="18" charset="0"/>
        <a:buChar char="–"/>
        <a:defRPr sz="2000">
          <a:solidFill>
            <a:schemeClr val="tx1"/>
          </a:solidFill>
          <a:latin typeface="+mn-lt"/>
        </a:defRPr>
      </a:lvl6pPr>
      <a:lvl7pPr marL="2971800" indent="-228600" algn="l" rtl="0" fontAlgn="base">
        <a:spcBef>
          <a:spcPct val="20000"/>
        </a:spcBef>
        <a:spcAft>
          <a:spcPct val="0"/>
        </a:spcAft>
        <a:buFont typeface="Times New Roman" pitchFamily="18" charset="0"/>
        <a:buChar char="–"/>
        <a:defRPr sz="2000">
          <a:solidFill>
            <a:schemeClr val="tx1"/>
          </a:solidFill>
          <a:latin typeface="+mn-lt"/>
        </a:defRPr>
      </a:lvl7pPr>
      <a:lvl8pPr marL="3429000" indent="-228600" algn="l" rtl="0" fontAlgn="base">
        <a:spcBef>
          <a:spcPct val="20000"/>
        </a:spcBef>
        <a:spcAft>
          <a:spcPct val="0"/>
        </a:spcAft>
        <a:buFont typeface="Times New Roman" pitchFamily="18" charset="0"/>
        <a:buChar char="–"/>
        <a:defRPr sz="2000">
          <a:solidFill>
            <a:schemeClr val="tx1"/>
          </a:solidFill>
          <a:latin typeface="+mn-lt"/>
        </a:defRPr>
      </a:lvl8pPr>
      <a:lvl9pPr marL="3886200" indent="-228600" algn="l" rtl="0" fontAlgn="base">
        <a:spcBef>
          <a:spcPct val="20000"/>
        </a:spcBef>
        <a:spcAft>
          <a:spcPct val="0"/>
        </a:spcAft>
        <a:buFont typeface="Times New Roman" pitchFamily="18"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images.google.com/imgres?imgurl=http://i615.photobucket.com/albums/tt234/ngap_ruoi/BONG_MAI.jpg&amp;imgrefurl=http://community.vietfun.com/showthread.php%3Fp%3D7169737&amp;usg=__HniLhZSJLaIlAmSi1Ae8DKWCMaE=&amp;h=890&amp;w=1023&amp;sz=134&amp;hl=vi&amp;start=60&amp;um=1&amp;tbnid=6bwwN6jSEYFh2M:&amp;tbnh=130&amp;tbnw=150&amp;prev=/images%3Fq%3Dcay%2Bmai%2Btu%2Bquy%26ndsp%3D20%26hl%3Dvi%26rlz%3D1T4GGLL_viVN352VN352%26sa%3DN%26start%3D40%26um%3D1" TargetMode="External"/><Relationship Id="rId2" Type="http://schemas.openxmlformats.org/officeDocument/2006/relationships/image" Target="../media/image2.jpeg"/><Relationship Id="rId1" Type="http://schemas.openxmlformats.org/officeDocument/2006/relationships/slideLayout" Target="../slideLayouts/slideLayout13.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images.google.com/imgres?imgurl=http://www.vinhphucnet.vn/TTKHCN/PhimKH%255Cimages_PhimKH%255C50468.jpg&amp;imgrefurl=http://www.vinhphucnet.vn/TTKHCN/Default.asp%3FId_phim%3D5%26value%3Dfilm%26PagePosition%3D1&amp;usg=__OPTMpgtR3bXTuC-zS2gdmhRafwM=&amp;h=283&amp;w=379&amp;sz=29&amp;hl=vi&amp;start=295&amp;um=1&amp;tbnid=kCds9HDbBsSLzM:&amp;tbnh=92&amp;tbnw=123&amp;prev=/images%3Fq%3Dc%25C3%25A2y%2Bng%25C3%25B4%2Blai%26ndsp%3D20%26hl%3Dvi%26rlz%3D1T4GGLL_viVN352VN352%26sa%3DN%26start%3D280%26um%3D1" TargetMode="Externa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images.google.com/imgres?imgurl=http://www.baoanhdatmui.vn/vcms/media/photos/2006/10/cm252/7/6.jpg&amp;imgrefurl=http://www.baoanhdatmui.vn/vcms/html/news_detail.php%3Fnid%3D1859%26comment%3D1&amp;usg=__mk439Au9bZWD_wqUYHE6w0ams0E=&amp;h=260&amp;w=350&amp;sz=28&amp;hl=vi&amp;start=6&amp;um=1&amp;tbnid=5vQX3tjkajtC9M:&amp;tbnh=89&amp;tbnw=120&amp;prev=/images%3Fq%3Dc%25C3%25A2y%2B%25C4%2583n%2Bqu%25E1%25BA%25A3%26hl%3Dvi%26rlz%3D1T4GGLL_viVN352VN352%26sa%3DN%26um%3D1" TargetMode="Externa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images.google.com/imgres?imgurl=http://images.gdc.vn/Lenduong.vn/Uploads/LibraryImages/2009/5/27/DSC04276_resize.JPG&amp;imgrefurl=http://www.hvo.vn/vi-VN/cm-nang-du-lich/du-lch-trong-nc/418-cay-mit-350-qu.html&amp;usg=__Md1pZlJkAFer4Br3EIr7tH2KWlk=&amp;h=546&amp;w=410&amp;sz=121&amp;hl=vi&amp;start=11&amp;um=1&amp;tbnid=cgOQVlin-mVBlM:&amp;tbnh=133&amp;tbnw=100&amp;prev=/images%3Fq%3Dc%25C3%25A2y%2Bmit%26hl%3Dvi%26rlz%3D1T4GGLL_viVN352VN352%26sa%3DN%26um%3D1"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noFill/>
        </p:spPr>
        <p:txBody>
          <a:bodyPr/>
          <a:lstStyle/>
          <a:p>
            <a:pPr eaLnBrk="1" hangingPunct="1"/>
            <a:r>
              <a:rPr lang="en-US" sz="2400" smtClean="0">
                <a:solidFill>
                  <a:srgbClr val="33CC33"/>
                </a:solidFill>
                <a:latin typeface="Arial" charset="0"/>
              </a:rPr>
              <a:t/>
            </a:r>
            <a:br>
              <a:rPr lang="en-US" sz="2400" smtClean="0">
                <a:solidFill>
                  <a:srgbClr val="33CC33"/>
                </a:solidFill>
                <a:latin typeface="Arial" charset="0"/>
              </a:rPr>
            </a:br>
            <a:r>
              <a:rPr lang="en-US" sz="2400" u="sng" smtClean="0">
                <a:solidFill>
                  <a:srgbClr val="FFFF00"/>
                </a:solidFill>
                <a:latin typeface="Arial" charset="0"/>
              </a:rPr>
              <a:t>Môn :</a:t>
            </a:r>
            <a:r>
              <a:rPr lang="en-US" sz="2400" smtClean="0">
                <a:solidFill>
                  <a:srgbClr val="33CC33"/>
                </a:solidFill>
                <a:latin typeface="Arial" charset="0"/>
              </a:rPr>
              <a:t> </a:t>
            </a:r>
            <a:r>
              <a:rPr lang="en-US" sz="2400" b="1" smtClean="0">
                <a:solidFill>
                  <a:srgbClr val="FF0000"/>
                </a:solidFill>
                <a:latin typeface="Times New Roman" pitchFamily="18" charset="0"/>
              </a:rPr>
              <a:t>Tập làm văn </a:t>
            </a:r>
          </a:p>
        </p:txBody>
      </p:sp>
      <p:sp>
        <p:nvSpPr>
          <p:cNvPr id="8195" name="Rectangle 3"/>
          <p:cNvSpPr>
            <a:spLocks noGrp="1" noChangeArrowheads="1"/>
          </p:cNvSpPr>
          <p:nvPr>
            <p:ph type="body" sz="half" idx="1"/>
          </p:nvPr>
        </p:nvSpPr>
        <p:spPr>
          <a:xfrm>
            <a:off x="914400" y="1600200"/>
            <a:ext cx="8229600" cy="4498975"/>
          </a:xfrm>
        </p:spPr>
        <p:txBody>
          <a:bodyPr/>
          <a:lstStyle/>
          <a:p>
            <a:pPr marL="0" indent="0" eaLnBrk="1" hangingPunct="1">
              <a:buFontTx/>
              <a:buNone/>
            </a:pPr>
            <a:r>
              <a:rPr lang="en-US" sz="2400" b="1" smtClean="0">
                <a:latin typeface="Arial" charset="0"/>
              </a:rPr>
              <a:t>1.</a:t>
            </a:r>
            <a:r>
              <a:rPr lang="en-US" sz="2400" b="1" u="sng" smtClean="0">
                <a:latin typeface="Arial" charset="0"/>
              </a:rPr>
              <a:t> KIỂM TRA BÀI CŨ:</a:t>
            </a:r>
          </a:p>
          <a:p>
            <a:pPr marL="0" indent="0" eaLnBrk="1" hangingPunct="1">
              <a:buFontTx/>
              <a:buNone/>
            </a:pPr>
            <a:r>
              <a:rPr lang="en-US" sz="2400" b="1" smtClean="0">
                <a:latin typeface="Arial" charset="0"/>
              </a:rPr>
              <a:t>  Em hãy đọc đoạn văn mình đã s</a:t>
            </a:r>
            <a:r>
              <a:rPr lang="en-US" sz="2000" b="1" smtClean="0">
                <a:latin typeface="Arial" charset="0"/>
              </a:rPr>
              <a:t>ửa</a:t>
            </a:r>
            <a:r>
              <a:rPr lang="en-US" sz="2400" b="1" smtClean="0">
                <a:latin typeface="Arial" charset="0"/>
              </a:rPr>
              <a:t> chữa và viết lại ở nhà ?</a:t>
            </a:r>
          </a:p>
          <a:p>
            <a:pPr marL="0" indent="0" algn="ctr" eaLnBrk="1" hangingPunct="1">
              <a:buFontTx/>
              <a:buNone/>
            </a:pPr>
            <a:endParaRPr lang="en-US" sz="2400" smtClean="0">
              <a:latin typeface="Arial" charset="0"/>
            </a:endParaRPr>
          </a:p>
          <a:p>
            <a:pPr marL="0" indent="0" algn="ctr" eaLnBrk="1" hangingPunct="1">
              <a:buFontTx/>
              <a:buNone/>
            </a:pPr>
            <a:endParaRPr lang="en-US" sz="2400" smtClean="0">
              <a:latin typeface="Arial" charset="0"/>
            </a:endParaRPr>
          </a:p>
          <a:p>
            <a:pPr marL="0" indent="0" algn="ctr" eaLnBrk="1" hangingPunct="1">
              <a:buFontTx/>
              <a:buNone/>
            </a:pPr>
            <a:endParaRPr lang="en-US" smtClean="0">
              <a:latin typeface="Arial" charset="0"/>
            </a:endParaRPr>
          </a:p>
          <a:p>
            <a:pPr marL="0" indent="0" eaLnBrk="1" hangingPunct="1">
              <a:buFontTx/>
              <a:buNone/>
            </a:pPr>
            <a:endParaRPr lang="en-US" sz="2800" b="1" smtClean="0">
              <a:latin typeface="Arial" charset="0"/>
            </a:endParaRPr>
          </a:p>
          <a:p>
            <a:pPr marL="0" indent="0" eaLnBrk="1" hangingPunct="1"/>
            <a:endParaRPr lang="en-US" smtClean="0">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500" fill="hold"/>
                                        <p:tgtEl>
                                          <p:spTgt spid="819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19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p:cTn id="13" dur="500" fill="hold"/>
                                        <p:tgtEl>
                                          <p:spTgt spid="8195">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8195">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a:xfrm>
            <a:off x="685800" y="0"/>
            <a:ext cx="7772400" cy="1763713"/>
          </a:xfrm>
          <a:noFill/>
        </p:spPr>
        <p:txBody>
          <a:bodyPr/>
          <a:lstStyle/>
          <a:p>
            <a:pPr eaLnBrk="1" hangingPunct="1"/>
            <a:r>
              <a:rPr lang="en-US" sz="2400" smtClean="0">
                <a:solidFill>
                  <a:srgbClr val="33CC33"/>
                </a:solidFill>
                <a:latin typeface="Arial" charset="0"/>
              </a:rPr>
              <a:t/>
            </a:r>
            <a:br>
              <a:rPr lang="en-US" sz="2400" smtClean="0">
                <a:solidFill>
                  <a:srgbClr val="33CC33"/>
                </a:solidFill>
                <a:latin typeface="Arial" charset="0"/>
              </a:rPr>
            </a:br>
            <a:r>
              <a:rPr lang="en-US" sz="2400" u="sng" smtClean="0">
                <a:solidFill>
                  <a:srgbClr val="FFFF00"/>
                </a:solidFill>
                <a:latin typeface="Arial" charset="0"/>
              </a:rPr>
              <a:t>Môn :</a:t>
            </a:r>
            <a:r>
              <a:rPr lang="en-US" sz="2400" smtClean="0">
                <a:solidFill>
                  <a:srgbClr val="33CC33"/>
                </a:solidFill>
                <a:latin typeface="Arial" charset="0"/>
              </a:rPr>
              <a:t> </a:t>
            </a:r>
            <a:r>
              <a:rPr lang="en-US" sz="2400" b="1" smtClean="0">
                <a:solidFill>
                  <a:srgbClr val="FF0000"/>
                </a:solidFill>
                <a:latin typeface="Times New Roman" pitchFamily="18" charset="0"/>
              </a:rPr>
              <a:t>Tập làm văn </a:t>
            </a:r>
          </a:p>
        </p:txBody>
      </p:sp>
      <p:sp>
        <p:nvSpPr>
          <p:cNvPr id="12291" name="Rectangle 3"/>
          <p:cNvSpPr>
            <a:spLocks noGrp="1" noChangeArrowheads="1"/>
          </p:cNvSpPr>
          <p:nvPr>
            <p:ph type="body" sz="half" idx="1"/>
          </p:nvPr>
        </p:nvSpPr>
        <p:spPr>
          <a:xfrm>
            <a:off x="301625" y="1125538"/>
            <a:ext cx="8004175" cy="914400"/>
          </a:xfrm>
        </p:spPr>
        <p:txBody>
          <a:bodyPr/>
          <a:lstStyle/>
          <a:p>
            <a:pPr algn="ctr" eaLnBrk="1" hangingPunct="1">
              <a:buFontTx/>
              <a:buNone/>
            </a:pPr>
            <a:r>
              <a:rPr lang="en-US" sz="2800" u="sng" smtClean="0">
                <a:solidFill>
                  <a:srgbClr val="FFFF00"/>
                </a:solidFill>
                <a:latin typeface="Arial" charset="0"/>
              </a:rPr>
              <a:t>Bài</a:t>
            </a:r>
            <a:r>
              <a:rPr lang="en-US" sz="2800" smtClean="0">
                <a:solidFill>
                  <a:srgbClr val="FFFF00"/>
                </a:solidFill>
                <a:latin typeface="Arial" charset="0"/>
              </a:rPr>
              <a:t> :</a:t>
            </a:r>
            <a:r>
              <a:rPr lang="en-US" sz="2800" smtClean="0">
                <a:solidFill>
                  <a:srgbClr val="99FF66"/>
                </a:solidFill>
                <a:latin typeface="Arial" charset="0"/>
              </a:rPr>
              <a:t> Cấu tạo bài văn miêu tả cây cối</a:t>
            </a:r>
          </a:p>
        </p:txBody>
      </p:sp>
      <p:sp>
        <p:nvSpPr>
          <p:cNvPr id="12292" name="Text Box 4"/>
          <p:cNvSpPr txBox="1">
            <a:spLocks noChangeArrowheads="1"/>
          </p:cNvSpPr>
          <p:nvPr/>
        </p:nvSpPr>
        <p:spPr bwMode="auto">
          <a:xfrm>
            <a:off x="307975" y="1720850"/>
            <a:ext cx="1755775" cy="396875"/>
          </a:xfrm>
          <a:prstGeom prst="rect">
            <a:avLst/>
          </a:prstGeom>
          <a:noFill/>
          <a:ln w="9525">
            <a:noFill/>
            <a:miter lim="800000"/>
            <a:headEnd/>
            <a:tailEnd/>
          </a:ln>
        </p:spPr>
        <p:txBody>
          <a:bodyPr wrap="none">
            <a:spAutoFit/>
          </a:bodyPr>
          <a:lstStyle/>
          <a:p>
            <a:r>
              <a:rPr lang="en-US" b="1">
                <a:latin typeface="Arial" charset="0"/>
              </a:rPr>
              <a:t>I</a:t>
            </a:r>
            <a:r>
              <a:rPr lang="en-US">
                <a:latin typeface="Arial" charset="0"/>
              </a:rPr>
              <a:t>. </a:t>
            </a:r>
            <a:r>
              <a:rPr lang="en-US" sz="2000" b="1" u="sng">
                <a:latin typeface="Arial" charset="0"/>
              </a:rPr>
              <a:t>NHẬN XÉT</a:t>
            </a:r>
          </a:p>
        </p:txBody>
      </p:sp>
      <p:pic>
        <p:nvPicPr>
          <p:cNvPr id="12293" name="Picture 8" descr="IMG0189A"/>
          <p:cNvPicPr>
            <a:picLocks noChangeAspect="1" noChangeArrowheads="1"/>
          </p:cNvPicPr>
          <p:nvPr>
            <p:ph sz="half" idx="2"/>
          </p:nvPr>
        </p:nvPicPr>
        <p:blipFill>
          <a:blip r:embed="rId2"/>
          <a:srcRect/>
          <a:stretch>
            <a:fillRect/>
          </a:stretch>
        </p:blipFill>
        <p:spPr>
          <a:xfrm>
            <a:off x="3657600" y="2422525"/>
            <a:ext cx="5486400" cy="4435475"/>
          </a:xfrm>
          <a:noFill/>
        </p:spPr>
      </p:pic>
      <p:pic>
        <p:nvPicPr>
          <p:cNvPr id="12294" name="Picture 11" descr="BONG_MAI">
            <a:hlinkClick r:id="rId3"/>
          </p:cNvPr>
          <p:cNvPicPr>
            <a:picLocks noChangeAspect="1" noChangeArrowheads="1"/>
          </p:cNvPicPr>
          <p:nvPr/>
        </p:nvPicPr>
        <p:blipFill>
          <a:blip r:embed="rId4"/>
          <a:srcRect/>
          <a:stretch>
            <a:fillRect/>
          </a:stretch>
        </p:blipFill>
        <p:spPr bwMode="auto">
          <a:xfrm>
            <a:off x="0" y="2438400"/>
            <a:ext cx="3581400" cy="44196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685800" y="0"/>
            <a:ext cx="7772400" cy="1763713"/>
          </a:xfrm>
          <a:noFill/>
        </p:spPr>
        <p:txBody>
          <a:bodyPr/>
          <a:lstStyle/>
          <a:p>
            <a:pPr eaLnBrk="1" hangingPunct="1"/>
            <a:r>
              <a:rPr lang="en-US" sz="2400" u="sng" smtClean="0">
                <a:solidFill>
                  <a:srgbClr val="FFFF00"/>
                </a:solidFill>
                <a:latin typeface="Arial" charset="0"/>
              </a:rPr>
              <a:t>Môn :</a:t>
            </a:r>
            <a:r>
              <a:rPr lang="en-US" sz="2400" smtClean="0">
                <a:solidFill>
                  <a:srgbClr val="33CC33"/>
                </a:solidFill>
                <a:latin typeface="Arial" charset="0"/>
              </a:rPr>
              <a:t> </a:t>
            </a:r>
            <a:r>
              <a:rPr lang="en-US" sz="2400" b="1" smtClean="0">
                <a:solidFill>
                  <a:srgbClr val="FF0000"/>
                </a:solidFill>
                <a:latin typeface="Times New Roman" pitchFamily="18" charset="0"/>
              </a:rPr>
              <a:t>Tập làm văn </a:t>
            </a:r>
          </a:p>
        </p:txBody>
      </p:sp>
      <p:sp>
        <p:nvSpPr>
          <p:cNvPr id="13315" name="Rectangle 3"/>
          <p:cNvSpPr>
            <a:spLocks noGrp="1" noChangeArrowheads="1"/>
          </p:cNvSpPr>
          <p:nvPr>
            <p:ph type="body" sz="half" idx="1"/>
          </p:nvPr>
        </p:nvSpPr>
        <p:spPr>
          <a:xfrm>
            <a:off x="301625" y="1155700"/>
            <a:ext cx="8308975" cy="1066800"/>
          </a:xfrm>
        </p:spPr>
        <p:txBody>
          <a:bodyPr/>
          <a:lstStyle/>
          <a:p>
            <a:pPr algn="ctr" eaLnBrk="1" hangingPunct="1">
              <a:buFontTx/>
              <a:buNone/>
            </a:pPr>
            <a:r>
              <a:rPr lang="en-US" sz="2800" u="sng" smtClean="0">
                <a:solidFill>
                  <a:srgbClr val="FFFF00"/>
                </a:solidFill>
                <a:latin typeface="Arial" charset="0"/>
              </a:rPr>
              <a:t>Bài</a:t>
            </a:r>
            <a:r>
              <a:rPr lang="en-US" sz="2800" smtClean="0">
                <a:solidFill>
                  <a:srgbClr val="FFFF00"/>
                </a:solidFill>
                <a:latin typeface="Arial" charset="0"/>
              </a:rPr>
              <a:t> :</a:t>
            </a:r>
            <a:r>
              <a:rPr lang="en-US" sz="2800" smtClean="0">
                <a:solidFill>
                  <a:srgbClr val="99FF66"/>
                </a:solidFill>
                <a:latin typeface="Arial" charset="0"/>
              </a:rPr>
              <a:t> Cấu tạo bài văn miêu tả cây cối</a:t>
            </a:r>
          </a:p>
        </p:txBody>
      </p:sp>
      <p:sp>
        <p:nvSpPr>
          <p:cNvPr id="21508" name="Rectangle 4"/>
          <p:cNvSpPr>
            <a:spLocks noChangeArrowheads="1"/>
          </p:cNvSpPr>
          <p:nvPr/>
        </p:nvSpPr>
        <p:spPr bwMode="auto">
          <a:xfrm>
            <a:off x="77788" y="1687513"/>
            <a:ext cx="9066212" cy="701675"/>
          </a:xfrm>
          <a:prstGeom prst="rect">
            <a:avLst/>
          </a:prstGeom>
          <a:noFill/>
          <a:ln w="9525">
            <a:noFill/>
            <a:miter lim="800000"/>
            <a:headEnd/>
            <a:tailEnd/>
          </a:ln>
        </p:spPr>
        <p:txBody>
          <a:bodyPr>
            <a:spAutoFit/>
          </a:bodyPr>
          <a:lstStyle/>
          <a:p>
            <a:pPr marL="342900" indent="-342900"/>
            <a:r>
              <a:rPr lang="en-US" sz="2000" b="1">
                <a:solidFill>
                  <a:srgbClr val="FFFFCC"/>
                </a:solidFill>
                <a:latin typeface="Arial" charset="0"/>
              </a:rPr>
              <a:t>2.</a:t>
            </a:r>
            <a:r>
              <a:rPr lang="en-US" sz="2000" b="1" u="sng">
                <a:solidFill>
                  <a:srgbClr val="FFFFCC"/>
                </a:solidFill>
                <a:latin typeface="Arial" charset="0"/>
              </a:rPr>
              <a:t> </a:t>
            </a:r>
            <a:r>
              <a:rPr lang="en-US" sz="2000" b="1" u="sng">
                <a:solidFill>
                  <a:schemeClr val="tx2"/>
                </a:solidFill>
                <a:latin typeface="Arial" charset="0"/>
              </a:rPr>
              <a:t>Đọc lại bài </a:t>
            </a:r>
            <a:r>
              <a:rPr lang="en-US" sz="2000" b="1" i="1">
                <a:solidFill>
                  <a:srgbClr val="FF6600"/>
                </a:solidFill>
                <a:latin typeface="Arial" charset="0"/>
              </a:rPr>
              <a:t>Cây mai tứ quý</a:t>
            </a:r>
            <a:r>
              <a:rPr lang="en-US" sz="2000" b="1" u="sng">
                <a:solidFill>
                  <a:schemeClr val="tx2"/>
                </a:solidFill>
                <a:latin typeface="Arial" charset="0"/>
              </a:rPr>
              <a:t>. Trình tự miêu tả trong bài ấy có điểm gì khác bài </a:t>
            </a:r>
            <a:r>
              <a:rPr lang="en-US" sz="2000" b="1" i="1">
                <a:solidFill>
                  <a:srgbClr val="FF6600"/>
                </a:solidFill>
                <a:latin typeface="Arial" charset="0"/>
              </a:rPr>
              <a:t>Bãi ngô</a:t>
            </a:r>
            <a:r>
              <a:rPr lang="en-US" sz="2000" b="1">
                <a:solidFill>
                  <a:schemeClr val="tx2"/>
                </a:solidFill>
                <a:latin typeface="Arial" charset="0"/>
              </a:rPr>
              <a:t> ?</a:t>
            </a:r>
          </a:p>
        </p:txBody>
      </p:sp>
      <p:sp>
        <p:nvSpPr>
          <p:cNvPr id="21509" name="Rectangle 5"/>
          <p:cNvSpPr>
            <a:spLocks noChangeArrowheads="1"/>
          </p:cNvSpPr>
          <p:nvPr/>
        </p:nvSpPr>
        <p:spPr bwMode="auto">
          <a:xfrm>
            <a:off x="3382963" y="2060575"/>
            <a:ext cx="2486025" cy="457200"/>
          </a:xfrm>
          <a:prstGeom prst="rect">
            <a:avLst/>
          </a:prstGeom>
          <a:solidFill>
            <a:schemeClr val="tx1"/>
          </a:solidFill>
          <a:ln w="9525">
            <a:noFill/>
            <a:miter lim="800000"/>
            <a:headEnd/>
            <a:tailEnd/>
          </a:ln>
        </p:spPr>
        <p:txBody>
          <a:bodyPr wrap="none">
            <a:spAutoFit/>
          </a:bodyPr>
          <a:lstStyle/>
          <a:p>
            <a:r>
              <a:rPr lang="en-US" sz="2400" b="1" i="1">
                <a:solidFill>
                  <a:srgbClr val="FF6600"/>
                </a:solidFill>
                <a:latin typeface="Arial" charset="0"/>
              </a:rPr>
              <a:t>Cây mai tứ quý</a:t>
            </a:r>
          </a:p>
        </p:txBody>
      </p:sp>
      <p:sp>
        <p:nvSpPr>
          <p:cNvPr id="21510" name="Rectangle 6"/>
          <p:cNvSpPr>
            <a:spLocks noChangeArrowheads="1"/>
          </p:cNvSpPr>
          <p:nvPr/>
        </p:nvSpPr>
        <p:spPr bwMode="auto">
          <a:xfrm>
            <a:off x="0" y="2508250"/>
            <a:ext cx="9144000" cy="1006475"/>
          </a:xfrm>
          <a:prstGeom prst="rect">
            <a:avLst/>
          </a:prstGeom>
          <a:noFill/>
          <a:ln w="9525">
            <a:noFill/>
            <a:miter lim="800000"/>
            <a:headEnd/>
            <a:tailEnd/>
          </a:ln>
        </p:spPr>
        <p:txBody>
          <a:bodyPr>
            <a:spAutoFit/>
          </a:bodyPr>
          <a:lstStyle/>
          <a:p>
            <a:r>
              <a:rPr lang="en-US">
                <a:latin typeface="Arial" charset="0"/>
              </a:rPr>
              <a:t>            </a:t>
            </a:r>
            <a:r>
              <a:rPr lang="en-US" sz="2000">
                <a:latin typeface="Arial" charset="0"/>
              </a:rPr>
              <a:t>Cây mai cao trên hai mét, dáng thanh, thân thẳng như thân trúc. Tán tròn tự nhiên xoè rộng ở phần gốc, thu dần thành một điểm ở đỉnh ngọn. Gốc lớn bằng bắp tay, cành vươn đều, nhánh nào cũng rắn chắc.</a:t>
            </a:r>
          </a:p>
        </p:txBody>
      </p:sp>
      <p:sp>
        <p:nvSpPr>
          <p:cNvPr id="21511" name="Rectangle 7"/>
          <p:cNvSpPr>
            <a:spLocks noChangeArrowheads="1"/>
          </p:cNvSpPr>
          <p:nvPr/>
        </p:nvSpPr>
        <p:spPr bwMode="auto">
          <a:xfrm>
            <a:off x="0" y="3508375"/>
            <a:ext cx="9144000" cy="1311275"/>
          </a:xfrm>
          <a:prstGeom prst="rect">
            <a:avLst/>
          </a:prstGeom>
          <a:noFill/>
          <a:ln w="9525">
            <a:noFill/>
            <a:miter lim="800000"/>
            <a:headEnd/>
            <a:tailEnd/>
          </a:ln>
        </p:spPr>
        <p:txBody>
          <a:bodyPr>
            <a:spAutoFit/>
          </a:bodyPr>
          <a:lstStyle/>
          <a:p>
            <a:r>
              <a:rPr lang="en-US">
                <a:latin typeface="Arial" charset="0"/>
              </a:rPr>
              <a:t>           </a:t>
            </a:r>
            <a:r>
              <a:rPr lang="en-US" sz="2000">
                <a:latin typeface="Arial" charset="0"/>
              </a:rPr>
              <a:t>Mai tứ quý nở bốn mùa, cánh hoa vàng thẫm xếp làm ba lớp. Năm cánh dài đỏ tía như ức gà chọi, đỏ suốt từ đời hoa sang đời kết trái. Trái kết màu chín đậm, óng ánh như những hạt  cườm đính trên tầng áo lá lúc nào cũng xum xuê một màu xanh chắc bền.</a:t>
            </a:r>
          </a:p>
        </p:txBody>
      </p:sp>
      <p:sp>
        <p:nvSpPr>
          <p:cNvPr id="21512" name="Text Box 8"/>
          <p:cNvSpPr txBox="1">
            <a:spLocks noChangeArrowheads="1"/>
          </p:cNvSpPr>
          <p:nvPr/>
        </p:nvSpPr>
        <p:spPr bwMode="auto">
          <a:xfrm>
            <a:off x="0" y="4803775"/>
            <a:ext cx="9144000" cy="1311275"/>
          </a:xfrm>
          <a:prstGeom prst="rect">
            <a:avLst/>
          </a:prstGeom>
          <a:gradFill rotWithShape="1">
            <a:gsLst>
              <a:gs pos="0">
                <a:schemeClr val="bg1"/>
              </a:gs>
              <a:gs pos="100000">
                <a:schemeClr val="bg1">
                  <a:gamma/>
                  <a:shade val="46275"/>
                  <a:invGamma/>
                </a:schemeClr>
              </a:gs>
            </a:gsLst>
            <a:lin ang="5400000" scaled="1"/>
          </a:gradFill>
          <a:ln w="9525">
            <a:noFill/>
            <a:miter lim="800000"/>
            <a:headEnd/>
            <a:tailEnd/>
          </a:ln>
          <a:effectLst/>
        </p:spPr>
        <p:txBody>
          <a:bodyPr>
            <a:spAutoFit/>
          </a:bodyPr>
          <a:lstStyle/>
          <a:p>
            <a:pPr>
              <a:defRPr/>
            </a:pPr>
            <a:r>
              <a:rPr lang="en-US" sz="2000">
                <a:latin typeface="Arial"/>
              </a:rPr>
              <a:t>         Đứng bên cây ngắm hoa, xem lá, ta thầm cảm phục cái mầu nhiệm của tạo vật trong sự hào phóng và lo xa : đã có mai  vàng rực rỡ góp với muôn hoa ngày Tết, lại có mai tứ quý cần mẫn, thịnh vượng quanh năm.</a:t>
            </a:r>
          </a:p>
          <a:p>
            <a:pPr>
              <a:defRPr/>
            </a:pPr>
            <a:r>
              <a:rPr lang="en-US" sz="2000">
                <a:latin typeface="Arial"/>
              </a:rPr>
              <a:t>                                                                               Theo </a:t>
            </a:r>
            <a:r>
              <a:rPr lang="en-US" sz="2000" b="1" i="1">
                <a:solidFill>
                  <a:schemeClr val="tx2"/>
                </a:solidFill>
                <a:latin typeface="Arial"/>
              </a:rPr>
              <a:t>Nguy</a:t>
            </a:r>
            <a:r>
              <a:rPr lang="en-US" b="1" i="1">
                <a:solidFill>
                  <a:schemeClr val="tx2"/>
                </a:solidFill>
                <a:latin typeface="Arial"/>
              </a:rPr>
              <a:t>ễn Vũ Tiềm</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21508">
                                            <p:txEl>
                                              <p:pRg st="0" end="0"/>
                                            </p:txEl>
                                          </p:spTgt>
                                        </p:tgtEl>
                                        <p:attrNameLst>
                                          <p:attrName>style.visibility</p:attrName>
                                        </p:attrNameLst>
                                      </p:cBhvr>
                                      <p:to>
                                        <p:strVal val="visible"/>
                                      </p:to>
                                    </p:set>
                                    <p:animEffect transition="in" filter="fade">
                                      <p:cBhvr>
                                        <p:cTn id="7" dur="1000"/>
                                        <p:tgtEl>
                                          <p:spTgt spid="21508">
                                            <p:txEl>
                                              <p:pRg st="0" end="0"/>
                                            </p:txEl>
                                          </p:spTgt>
                                        </p:tgtEl>
                                      </p:cBhvr>
                                    </p:animEffect>
                                    <p:anim calcmode="lin" valueType="num">
                                      <p:cBhvr>
                                        <p:cTn id="8" dur="1000" fill="hold"/>
                                        <p:tgtEl>
                                          <p:spTgt spid="2150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150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21509">
                                            <p:txEl>
                                              <p:pRg st="0" end="0"/>
                                            </p:txEl>
                                          </p:spTgt>
                                        </p:tgtEl>
                                        <p:attrNameLst>
                                          <p:attrName>style.visibility</p:attrName>
                                        </p:attrNameLst>
                                      </p:cBhvr>
                                      <p:to>
                                        <p:strVal val="visible"/>
                                      </p:to>
                                    </p:set>
                                    <p:animEffect transition="in" filter="fade">
                                      <p:cBhvr>
                                        <p:cTn id="14" dur="1000"/>
                                        <p:tgtEl>
                                          <p:spTgt spid="21509">
                                            <p:txEl>
                                              <p:pRg st="0" end="0"/>
                                            </p:txEl>
                                          </p:spTgt>
                                        </p:tgtEl>
                                      </p:cBhvr>
                                    </p:animEffect>
                                    <p:anim calcmode="lin" valueType="num">
                                      <p:cBhvr>
                                        <p:cTn id="15" dur="1000" fill="hold"/>
                                        <p:tgtEl>
                                          <p:spTgt spid="21509">
                                            <p:txEl>
                                              <p:pRg st="0" end="0"/>
                                            </p:txEl>
                                          </p:spTgt>
                                        </p:tgtEl>
                                        <p:attrNameLst>
                                          <p:attrName>ppt_x</p:attrName>
                                        </p:attrNameLst>
                                      </p:cBhvr>
                                      <p:tavLst>
                                        <p:tav tm="0">
                                          <p:val>
                                            <p:strVal val="#ppt_x-.1"/>
                                          </p:val>
                                        </p:tav>
                                        <p:tav tm="100000">
                                          <p:val>
                                            <p:strVal val="#ppt_x"/>
                                          </p:val>
                                        </p:tav>
                                      </p:tavLst>
                                    </p:anim>
                                    <p:anim calcmode="lin" valueType="num">
                                      <p:cBhvr>
                                        <p:cTn id="16" dur="1000" fill="hold"/>
                                        <p:tgtEl>
                                          <p:spTgt spid="21509">
                                            <p:txEl>
                                              <p:pRg st="0" end="0"/>
                                            </p:txEl>
                                          </p:spTgt>
                                        </p:tgtEl>
                                        <p:attrNameLst>
                                          <p:attrName>ppt_y</p:attrName>
                                        </p:attrNameLst>
                                      </p:cBhvr>
                                      <p:tavLst>
                                        <p:tav tm="0">
                                          <p:val>
                                            <p:strVal val="#ppt_y"/>
                                          </p:val>
                                        </p:tav>
                                        <p:tav tm="100000">
                                          <p:val>
                                            <p:strVal val="#ppt_y"/>
                                          </p:val>
                                        </p:tav>
                                      </p:tavLst>
                                    </p:anim>
                                  </p:childTnLst>
                                </p:cTn>
                              </p:par>
                              <p:par>
                                <p:cTn id="17" presetID="40" presetClass="entr" presetSubtype="0" fill="hold" grpId="0" nodeType="withEffect">
                                  <p:stCondLst>
                                    <p:cond delay="0"/>
                                  </p:stCondLst>
                                  <p:iterate type="lt">
                                    <p:tmPct val="10000"/>
                                  </p:iterate>
                                  <p:childTnLst>
                                    <p:set>
                                      <p:cBhvr>
                                        <p:cTn id="18" dur="1" fill="hold">
                                          <p:stCondLst>
                                            <p:cond delay="0"/>
                                          </p:stCondLst>
                                        </p:cTn>
                                        <p:tgtEl>
                                          <p:spTgt spid="21510"/>
                                        </p:tgtEl>
                                        <p:attrNameLst>
                                          <p:attrName>style.visibility</p:attrName>
                                        </p:attrNameLst>
                                      </p:cBhvr>
                                      <p:to>
                                        <p:strVal val="visible"/>
                                      </p:to>
                                    </p:set>
                                    <p:animEffect transition="in" filter="fade">
                                      <p:cBhvr>
                                        <p:cTn id="19" dur="500"/>
                                        <p:tgtEl>
                                          <p:spTgt spid="21510"/>
                                        </p:tgtEl>
                                      </p:cBhvr>
                                    </p:animEffect>
                                    <p:anim calcmode="lin" valueType="num">
                                      <p:cBhvr>
                                        <p:cTn id="20" dur="500" fill="hold"/>
                                        <p:tgtEl>
                                          <p:spTgt spid="21510"/>
                                        </p:tgtEl>
                                        <p:attrNameLst>
                                          <p:attrName>ppt_x</p:attrName>
                                        </p:attrNameLst>
                                      </p:cBhvr>
                                      <p:tavLst>
                                        <p:tav tm="0">
                                          <p:val>
                                            <p:strVal val="#ppt_x-.1"/>
                                          </p:val>
                                        </p:tav>
                                        <p:tav tm="100000">
                                          <p:val>
                                            <p:strVal val="#ppt_x"/>
                                          </p:val>
                                        </p:tav>
                                      </p:tavLst>
                                    </p:anim>
                                    <p:anim calcmode="lin" valueType="num">
                                      <p:cBhvr>
                                        <p:cTn id="21" dur="500" fill="hold"/>
                                        <p:tgtEl>
                                          <p:spTgt spid="21510"/>
                                        </p:tgtEl>
                                        <p:attrNameLst>
                                          <p:attrName>ppt_y</p:attrName>
                                        </p:attrNameLst>
                                      </p:cBhvr>
                                      <p:tavLst>
                                        <p:tav tm="0">
                                          <p:val>
                                            <p:strVal val="#ppt_y"/>
                                          </p:val>
                                        </p:tav>
                                        <p:tav tm="100000">
                                          <p:val>
                                            <p:strVal val="#ppt_y"/>
                                          </p:val>
                                        </p:tav>
                                      </p:tavLst>
                                    </p:anim>
                                  </p:childTnLst>
                                </p:cTn>
                              </p:par>
                              <p:par>
                                <p:cTn id="22" presetID="40" presetClass="entr" presetSubtype="0" fill="hold" grpId="0" nodeType="withEffect">
                                  <p:stCondLst>
                                    <p:cond delay="8000"/>
                                  </p:stCondLst>
                                  <p:iterate type="lt">
                                    <p:tmPct val="10000"/>
                                  </p:iterate>
                                  <p:childTnLst>
                                    <p:set>
                                      <p:cBhvr>
                                        <p:cTn id="23" dur="1" fill="hold">
                                          <p:stCondLst>
                                            <p:cond delay="0"/>
                                          </p:stCondLst>
                                        </p:cTn>
                                        <p:tgtEl>
                                          <p:spTgt spid="21511"/>
                                        </p:tgtEl>
                                        <p:attrNameLst>
                                          <p:attrName>style.visibility</p:attrName>
                                        </p:attrNameLst>
                                      </p:cBhvr>
                                      <p:to>
                                        <p:strVal val="visible"/>
                                      </p:to>
                                    </p:set>
                                    <p:animEffect transition="in" filter="fade">
                                      <p:cBhvr>
                                        <p:cTn id="24" dur="500"/>
                                        <p:tgtEl>
                                          <p:spTgt spid="21511"/>
                                        </p:tgtEl>
                                      </p:cBhvr>
                                    </p:animEffect>
                                    <p:anim calcmode="lin" valueType="num">
                                      <p:cBhvr>
                                        <p:cTn id="25" dur="500" fill="hold"/>
                                        <p:tgtEl>
                                          <p:spTgt spid="21511"/>
                                        </p:tgtEl>
                                        <p:attrNameLst>
                                          <p:attrName>ppt_x</p:attrName>
                                        </p:attrNameLst>
                                      </p:cBhvr>
                                      <p:tavLst>
                                        <p:tav tm="0">
                                          <p:val>
                                            <p:strVal val="#ppt_x-.1"/>
                                          </p:val>
                                        </p:tav>
                                        <p:tav tm="100000">
                                          <p:val>
                                            <p:strVal val="#ppt_x"/>
                                          </p:val>
                                        </p:tav>
                                      </p:tavLst>
                                    </p:anim>
                                    <p:anim calcmode="lin" valueType="num">
                                      <p:cBhvr>
                                        <p:cTn id="26" dur="500" fill="hold"/>
                                        <p:tgtEl>
                                          <p:spTgt spid="21511"/>
                                        </p:tgtEl>
                                        <p:attrNameLst>
                                          <p:attrName>ppt_y</p:attrName>
                                        </p:attrNameLst>
                                      </p:cBhvr>
                                      <p:tavLst>
                                        <p:tav tm="0">
                                          <p:val>
                                            <p:strVal val="#ppt_y"/>
                                          </p:val>
                                        </p:tav>
                                        <p:tav tm="100000">
                                          <p:val>
                                            <p:strVal val="#ppt_y"/>
                                          </p:val>
                                        </p:tav>
                                      </p:tavLst>
                                    </p:anim>
                                  </p:childTnLst>
                                </p:cTn>
                              </p:par>
                              <p:par>
                                <p:cTn id="27" presetID="40" presetClass="entr" presetSubtype="0" fill="hold" grpId="0" nodeType="withEffect">
                                  <p:stCondLst>
                                    <p:cond delay="0"/>
                                  </p:stCondLst>
                                  <p:iterate type="lt">
                                    <p:tmPct val="10000"/>
                                  </p:iterate>
                                  <p:childTnLst>
                                    <p:set>
                                      <p:cBhvr>
                                        <p:cTn id="28" dur="1" fill="hold">
                                          <p:stCondLst>
                                            <p:cond delay="0"/>
                                          </p:stCondLst>
                                        </p:cTn>
                                        <p:tgtEl>
                                          <p:spTgt spid="21512"/>
                                        </p:tgtEl>
                                        <p:attrNameLst>
                                          <p:attrName>style.visibility</p:attrName>
                                        </p:attrNameLst>
                                      </p:cBhvr>
                                      <p:to>
                                        <p:strVal val="visible"/>
                                      </p:to>
                                    </p:set>
                                    <p:animEffect transition="in" filter="fade">
                                      <p:cBhvr>
                                        <p:cTn id="29" dur="500"/>
                                        <p:tgtEl>
                                          <p:spTgt spid="21512"/>
                                        </p:tgtEl>
                                      </p:cBhvr>
                                    </p:animEffect>
                                    <p:anim calcmode="lin" valueType="num">
                                      <p:cBhvr>
                                        <p:cTn id="30" dur="500" fill="hold"/>
                                        <p:tgtEl>
                                          <p:spTgt spid="21512"/>
                                        </p:tgtEl>
                                        <p:attrNameLst>
                                          <p:attrName>ppt_x</p:attrName>
                                        </p:attrNameLst>
                                      </p:cBhvr>
                                      <p:tavLst>
                                        <p:tav tm="0">
                                          <p:val>
                                            <p:strVal val="#ppt_x-.1"/>
                                          </p:val>
                                        </p:tav>
                                        <p:tav tm="100000">
                                          <p:val>
                                            <p:strVal val="#ppt_x"/>
                                          </p:val>
                                        </p:tav>
                                      </p:tavLst>
                                    </p:anim>
                                    <p:anim calcmode="lin" valueType="num">
                                      <p:cBhvr>
                                        <p:cTn id="31" dur="500" fill="hold"/>
                                        <p:tgtEl>
                                          <p:spTgt spid="215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0" grpId="0"/>
      <p:bldP spid="21511" grpId="0"/>
      <p:bldP spid="215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a:xfrm>
            <a:off x="685800" y="0"/>
            <a:ext cx="7772400" cy="1462088"/>
          </a:xfrm>
          <a:noFill/>
        </p:spPr>
        <p:txBody>
          <a:bodyPr/>
          <a:lstStyle/>
          <a:p>
            <a:pPr eaLnBrk="1" hangingPunct="1"/>
            <a:r>
              <a:rPr lang="en-US" sz="2400" smtClean="0">
                <a:solidFill>
                  <a:srgbClr val="33CC33"/>
                </a:solidFill>
                <a:latin typeface="Arial" charset="0"/>
              </a:rPr>
              <a:t/>
            </a:r>
            <a:br>
              <a:rPr lang="en-US" sz="2400" smtClean="0">
                <a:solidFill>
                  <a:srgbClr val="33CC33"/>
                </a:solidFill>
                <a:latin typeface="Arial" charset="0"/>
              </a:rPr>
            </a:br>
            <a:r>
              <a:rPr lang="en-US" sz="2400" u="sng" smtClean="0">
                <a:solidFill>
                  <a:srgbClr val="FFFF00"/>
                </a:solidFill>
                <a:latin typeface="Arial" charset="0"/>
              </a:rPr>
              <a:t>Môn :</a:t>
            </a:r>
            <a:r>
              <a:rPr lang="en-US" sz="2400" smtClean="0">
                <a:solidFill>
                  <a:srgbClr val="33CC33"/>
                </a:solidFill>
                <a:latin typeface="Arial" charset="0"/>
              </a:rPr>
              <a:t> </a:t>
            </a:r>
            <a:r>
              <a:rPr lang="en-US" sz="2400" b="1" smtClean="0">
                <a:solidFill>
                  <a:srgbClr val="FF0000"/>
                </a:solidFill>
                <a:latin typeface="Times New Roman" pitchFamily="18" charset="0"/>
              </a:rPr>
              <a:t>Tập làm văn </a:t>
            </a:r>
          </a:p>
        </p:txBody>
      </p:sp>
      <p:sp>
        <p:nvSpPr>
          <p:cNvPr id="14339" name="Rectangle 3"/>
          <p:cNvSpPr>
            <a:spLocks noGrp="1" noChangeArrowheads="1"/>
          </p:cNvSpPr>
          <p:nvPr>
            <p:ph type="body" sz="half" idx="1"/>
          </p:nvPr>
        </p:nvSpPr>
        <p:spPr>
          <a:xfrm>
            <a:off x="301625" y="1155700"/>
            <a:ext cx="8308975" cy="1066800"/>
          </a:xfrm>
        </p:spPr>
        <p:txBody>
          <a:bodyPr/>
          <a:lstStyle/>
          <a:p>
            <a:pPr algn="ctr" eaLnBrk="1" hangingPunct="1">
              <a:buFontTx/>
              <a:buNone/>
            </a:pPr>
            <a:r>
              <a:rPr lang="en-US" sz="2800" u="sng" smtClean="0">
                <a:solidFill>
                  <a:srgbClr val="FFFF00"/>
                </a:solidFill>
                <a:latin typeface="Arial" charset="0"/>
              </a:rPr>
              <a:t>Bài</a:t>
            </a:r>
            <a:r>
              <a:rPr lang="en-US" sz="2800" smtClean="0">
                <a:solidFill>
                  <a:srgbClr val="FFFF00"/>
                </a:solidFill>
                <a:latin typeface="Arial" charset="0"/>
              </a:rPr>
              <a:t> :</a:t>
            </a:r>
            <a:r>
              <a:rPr lang="en-US" sz="2800" smtClean="0">
                <a:solidFill>
                  <a:srgbClr val="99FF66"/>
                </a:solidFill>
                <a:latin typeface="Arial" charset="0"/>
              </a:rPr>
              <a:t> Cấu tạo bài văn miêu tả cây cối</a:t>
            </a:r>
          </a:p>
        </p:txBody>
      </p:sp>
      <p:sp>
        <p:nvSpPr>
          <p:cNvPr id="14340" name="Rectangle 4"/>
          <p:cNvSpPr>
            <a:spLocks noChangeArrowheads="1"/>
          </p:cNvSpPr>
          <p:nvPr/>
        </p:nvSpPr>
        <p:spPr bwMode="auto">
          <a:xfrm>
            <a:off x="77788" y="1687513"/>
            <a:ext cx="9066212" cy="701675"/>
          </a:xfrm>
          <a:prstGeom prst="rect">
            <a:avLst/>
          </a:prstGeom>
          <a:noFill/>
          <a:ln w="9525">
            <a:noFill/>
            <a:miter lim="800000"/>
            <a:headEnd/>
            <a:tailEnd/>
          </a:ln>
        </p:spPr>
        <p:txBody>
          <a:bodyPr>
            <a:spAutoFit/>
          </a:bodyPr>
          <a:lstStyle/>
          <a:p>
            <a:pPr marL="342900" indent="-342900"/>
            <a:r>
              <a:rPr lang="en-US" sz="2000" b="1">
                <a:solidFill>
                  <a:srgbClr val="FFFFCC"/>
                </a:solidFill>
                <a:latin typeface="Arial" charset="0"/>
              </a:rPr>
              <a:t>2.</a:t>
            </a:r>
            <a:r>
              <a:rPr lang="en-US" sz="2000" b="1" u="sng">
                <a:solidFill>
                  <a:srgbClr val="FFFFCC"/>
                </a:solidFill>
                <a:latin typeface="Arial" charset="0"/>
              </a:rPr>
              <a:t> </a:t>
            </a:r>
            <a:r>
              <a:rPr lang="en-US" sz="2000" b="1" u="sng">
                <a:solidFill>
                  <a:schemeClr val="tx2"/>
                </a:solidFill>
                <a:latin typeface="Arial" charset="0"/>
              </a:rPr>
              <a:t>Đọc lại bài </a:t>
            </a:r>
            <a:r>
              <a:rPr lang="en-US" sz="2000" b="1" i="1">
                <a:solidFill>
                  <a:srgbClr val="FF6600"/>
                </a:solidFill>
                <a:latin typeface="Arial" charset="0"/>
              </a:rPr>
              <a:t>Cây mai tứ quý</a:t>
            </a:r>
            <a:r>
              <a:rPr lang="en-US" sz="2000" b="1" u="sng">
                <a:solidFill>
                  <a:schemeClr val="tx2"/>
                </a:solidFill>
                <a:latin typeface="Arial" charset="0"/>
              </a:rPr>
              <a:t>. Trình tự miêu tả trong bài ấy có điểm gì khác bài </a:t>
            </a:r>
            <a:r>
              <a:rPr lang="en-US" sz="2000" b="1" i="1">
                <a:solidFill>
                  <a:srgbClr val="FF6600"/>
                </a:solidFill>
                <a:latin typeface="Arial" charset="0"/>
              </a:rPr>
              <a:t>Bãi ngô</a:t>
            </a:r>
            <a:r>
              <a:rPr lang="en-US" sz="2000" b="1">
                <a:solidFill>
                  <a:schemeClr val="tx2"/>
                </a:solidFill>
                <a:latin typeface="Arial" charset="0"/>
              </a:rPr>
              <a:t> ?</a:t>
            </a:r>
          </a:p>
        </p:txBody>
      </p:sp>
      <p:sp>
        <p:nvSpPr>
          <p:cNvPr id="14341" name="Rectangle 5"/>
          <p:cNvSpPr>
            <a:spLocks noChangeArrowheads="1"/>
          </p:cNvSpPr>
          <p:nvPr/>
        </p:nvSpPr>
        <p:spPr bwMode="auto">
          <a:xfrm>
            <a:off x="3382963" y="2060575"/>
            <a:ext cx="2486025" cy="457200"/>
          </a:xfrm>
          <a:prstGeom prst="rect">
            <a:avLst/>
          </a:prstGeom>
          <a:solidFill>
            <a:schemeClr val="tx1"/>
          </a:solidFill>
          <a:ln w="9525">
            <a:noFill/>
            <a:miter lim="800000"/>
            <a:headEnd/>
            <a:tailEnd/>
          </a:ln>
        </p:spPr>
        <p:txBody>
          <a:bodyPr wrap="none">
            <a:spAutoFit/>
          </a:bodyPr>
          <a:lstStyle/>
          <a:p>
            <a:r>
              <a:rPr lang="en-US" sz="2400" b="1" i="1">
                <a:solidFill>
                  <a:srgbClr val="FF6600"/>
                </a:solidFill>
                <a:latin typeface="Arial" charset="0"/>
              </a:rPr>
              <a:t>Cây mai tứ quý</a:t>
            </a:r>
          </a:p>
        </p:txBody>
      </p:sp>
      <p:sp>
        <p:nvSpPr>
          <p:cNvPr id="22534" name="Rectangle 6"/>
          <p:cNvSpPr>
            <a:spLocks noChangeArrowheads="1"/>
          </p:cNvSpPr>
          <p:nvPr/>
        </p:nvSpPr>
        <p:spPr bwMode="auto">
          <a:xfrm>
            <a:off x="0" y="2508250"/>
            <a:ext cx="9144000" cy="1006475"/>
          </a:xfrm>
          <a:prstGeom prst="rect">
            <a:avLst/>
          </a:prstGeom>
          <a:noFill/>
          <a:ln w="9525">
            <a:noFill/>
            <a:miter lim="800000"/>
            <a:headEnd/>
            <a:tailEnd/>
          </a:ln>
        </p:spPr>
        <p:txBody>
          <a:bodyPr>
            <a:spAutoFit/>
          </a:bodyPr>
          <a:lstStyle/>
          <a:p>
            <a:r>
              <a:rPr lang="en-US">
                <a:latin typeface="Arial" charset="0"/>
              </a:rPr>
              <a:t>            </a:t>
            </a:r>
            <a:r>
              <a:rPr lang="en-US" sz="2000">
                <a:latin typeface="Arial" charset="0"/>
              </a:rPr>
              <a:t>Cây mai cao trên hai mét, dáng thanh, thân thẳng như thân trúc. Tán tròn tự nhiên xoè rộng ở phần gốc, thu dần thành một điểm ở đỉnh ngọn. Gốc lớn bằng bắp tay, cành vươn đều, nhánh nào cũng rắn chắc.</a:t>
            </a:r>
          </a:p>
        </p:txBody>
      </p:sp>
      <p:sp>
        <p:nvSpPr>
          <p:cNvPr id="14343" name="Rectangle 7"/>
          <p:cNvSpPr>
            <a:spLocks noChangeArrowheads="1"/>
          </p:cNvSpPr>
          <p:nvPr/>
        </p:nvSpPr>
        <p:spPr bwMode="auto">
          <a:xfrm>
            <a:off x="0" y="3508375"/>
            <a:ext cx="9144000" cy="1311275"/>
          </a:xfrm>
          <a:prstGeom prst="rect">
            <a:avLst/>
          </a:prstGeom>
          <a:noFill/>
          <a:ln w="9525">
            <a:noFill/>
            <a:miter lim="800000"/>
            <a:headEnd/>
            <a:tailEnd/>
          </a:ln>
        </p:spPr>
        <p:txBody>
          <a:bodyPr>
            <a:spAutoFit/>
          </a:bodyPr>
          <a:lstStyle/>
          <a:p>
            <a:r>
              <a:rPr lang="en-US">
                <a:latin typeface="Arial" charset="0"/>
              </a:rPr>
              <a:t>           </a:t>
            </a:r>
            <a:r>
              <a:rPr lang="en-US" sz="2000">
                <a:latin typeface="Arial" charset="0"/>
              </a:rPr>
              <a:t>Mai tứ quý nở bốn mùa, cánh hoa vàng thẫm xếp làm ba lớp. Năm cánh dài đỏ tía như ức gà chọi, đỏ suốt từ đời hoa sang đời kết trái. Trái kết màu chín đậm, óng ánh như những hạt  cườm đính trên tầng áo lá lúc nào cũng xum xuê một màu xanh chắc bền.</a:t>
            </a:r>
          </a:p>
        </p:txBody>
      </p:sp>
      <p:sp>
        <p:nvSpPr>
          <p:cNvPr id="22536" name="Text Box 8"/>
          <p:cNvSpPr txBox="1">
            <a:spLocks noChangeArrowheads="1"/>
          </p:cNvSpPr>
          <p:nvPr/>
        </p:nvSpPr>
        <p:spPr bwMode="auto">
          <a:xfrm>
            <a:off x="0" y="4803775"/>
            <a:ext cx="9144000" cy="1311275"/>
          </a:xfrm>
          <a:prstGeom prst="rect">
            <a:avLst/>
          </a:prstGeom>
          <a:gradFill rotWithShape="1">
            <a:gsLst>
              <a:gs pos="0">
                <a:schemeClr val="bg1"/>
              </a:gs>
              <a:gs pos="100000">
                <a:schemeClr val="bg1">
                  <a:gamma/>
                  <a:shade val="46275"/>
                  <a:invGamma/>
                </a:schemeClr>
              </a:gs>
            </a:gsLst>
            <a:lin ang="5400000" scaled="1"/>
          </a:gradFill>
          <a:ln w="9525">
            <a:noFill/>
            <a:miter lim="800000"/>
            <a:headEnd/>
            <a:tailEnd/>
          </a:ln>
          <a:effectLst/>
        </p:spPr>
        <p:txBody>
          <a:bodyPr>
            <a:spAutoFit/>
          </a:bodyPr>
          <a:lstStyle/>
          <a:p>
            <a:pPr>
              <a:defRPr/>
            </a:pPr>
            <a:r>
              <a:rPr lang="en-US" sz="2000">
                <a:latin typeface="Arial"/>
              </a:rPr>
              <a:t>         Đứng bên cây ngắm hoa, xem lá, ta thầm cảm phục cái mầu nhiệm của tạo vật trong sự hào phóng và lo xa : đã có mai  vàng rực rỡ góp với muôn hoa ngày Tết, lại có mai tứ quý cần mẫn, thịnh vượng quanh năm.</a:t>
            </a:r>
          </a:p>
          <a:p>
            <a:pPr>
              <a:defRPr/>
            </a:pPr>
            <a:r>
              <a:rPr lang="en-US" sz="2000">
                <a:latin typeface="Arial"/>
              </a:rPr>
              <a:t>                                                                               Theo </a:t>
            </a:r>
            <a:r>
              <a:rPr lang="en-US" sz="2000" b="1" i="1">
                <a:solidFill>
                  <a:schemeClr val="tx2"/>
                </a:solidFill>
                <a:latin typeface="Arial"/>
              </a:rPr>
              <a:t>Nguy</a:t>
            </a:r>
            <a:r>
              <a:rPr lang="en-US" b="1" i="1">
                <a:solidFill>
                  <a:schemeClr val="tx2"/>
                </a:solidFill>
                <a:latin typeface="Arial"/>
              </a:rPr>
              <a:t>ễn Vũ Tiềm</a:t>
            </a:r>
          </a:p>
        </p:txBody>
      </p:sp>
      <p:sp>
        <p:nvSpPr>
          <p:cNvPr id="22537" name="Text Box 9"/>
          <p:cNvSpPr txBox="1">
            <a:spLocks noChangeArrowheads="1"/>
          </p:cNvSpPr>
          <p:nvPr/>
        </p:nvSpPr>
        <p:spPr bwMode="auto">
          <a:xfrm>
            <a:off x="22225" y="2517775"/>
            <a:ext cx="1011238" cy="400050"/>
          </a:xfrm>
          <a:prstGeom prst="rect">
            <a:avLst/>
          </a:prstGeom>
          <a:noFill/>
          <a:ln w="9525">
            <a:noFill/>
            <a:miter lim="800000"/>
            <a:headEnd/>
            <a:tailEnd/>
          </a:ln>
        </p:spPr>
        <p:txBody>
          <a:bodyPr wrap="none">
            <a:spAutoFit/>
          </a:bodyPr>
          <a:lstStyle/>
          <a:p>
            <a:r>
              <a:rPr lang="en-US" sz="2000">
                <a:solidFill>
                  <a:srgbClr val="FF0000"/>
                </a:solidFill>
                <a:latin typeface="Arial" charset="0"/>
              </a:rPr>
              <a:t>Đoạn 1</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2537"/>
                                        </p:tgtEl>
                                        <p:attrNameLst>
                                          <p:attrName>style.visibility</p:attrName>
                                        </p:attrNameLst>
                                      </p:cBhvr>
                                      <p:to>
                                        <p:strVal val="visible"/>
                                      </p:to>
                                    </p:set>
                                    <p:animEffect transition="in" filter="box(in)">
                                      <p:cBhvr>
                                        <p:cTn id="7" dur="500"/>
                                        <p:tgtEl>
                                          <p:spTgt spid="22537"/>
                                        </p:tgtEl>
                                      </p:cBhvr>
                                    </p:animEffect>
                                  </p:childTnLst>
                                </p:cTn>
                              </p:par>
                              <p:par>
                                <p:cTn id="8" presetID="27" presetClass="emph" presetSubtype="0" fill="hold" grpId="0" nodeType="withEffect">
                                  <p:stCondLst>
                                    <p:cond delay="0"/>
                                  </p:stCondLst>
                                  <p:childTnLst>
                                    <p:animClr clrSpc="rgb" dir="cw">
                                      <p:cBhvr override="childStyle">
                                        <p:cTn id="9" dur="250" autoRev="1" fill="hold"/>
                                        <p:tgtEl>
                                          <p:spTgt spid="22534"/>
                                        </p:tgtEl>
                                        <p:attrNameLst>
                                          <p:attrName>style.color</p:attrName>
                                        </p:attrNameLst>
                                      </p:cBhvr>
                                      <p:to>
                                        <a:schemeClr val="bg1"/>
                                      </p:to>
                                    </p:animClr>
                                    <p:animClr clrSpc="rgb" dir="cw">
                                      <p:cBhvr>
                                        <p:cTn id="10" dur="250" autoRev="1" fill="hold"/>
                                        <p:tgtEl>
                                          <p:spTgt spid="22534"/>
                                        </p:tgtEl>
                                        <p:attrNameLst>
                                          <p:attrName>fillcolor</p:attrName>
                                        </p:attrNameLst>
                                      </p:cBhvr>
                                      <p:to>
                                        <a:schemeClr val="bg1"/>
                                      </p:to>
                                    </p:animClr>
                                    <p:set>
                                      <p:cBhvr>
                                        <p:cTn id="11" dur="250" autoRev="1" fill="hold"/>
                                        <p:tgtEl>
                                          <p:spTgt spid="22534"/>
                                        </p:tgtEl>
                                        <p:attrNameLst>
                                          <p:attrName>fill.type</p:attrName>
                                        </p:attrNameLst>
                                      </p:cBhvr>
                                      <p:to>
                                        <p:strVal val="solid"/>
                                      </p:to>
                                    </p:set>
                                    <p:set>
                                      <p:cBhvr>
                                        <p:cTn id="12" dur="250" autoRev="1" fill="hold"/>
                                        <p:tgtEl>
                                          <p:spTgt spid="2253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4" grpId="0"/>
      <p:bldP spid="2253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a:xfrm>
            <a:off x="685800" y="0"/>
            <a:ext cx="7772400" cy="1462088"/>
          </a:xfrm>
          <a:noFill/>
        </p:spPr>
        <p:txBody>
          <a:bodyPr/>
          <a:lstStyle/>
          <a:p>
            <a:pPr eaLnBrk="1" hangingPunct="1"/>
            <a:r>
              <a:rPr lang="en-US" sz="2400" smtClean="0">
                <a:solidFill>
                  <a:srgbClr val="33CC33"/>
                </a:solidFill>
                <a:latin typeface="Arial" charset="0"/>
              </a:rPr>
              <a:t/>
            </a:r>
            <a:br>
              <a:rPr lang="en-US" sz="2400" smtClean="0">
                <a:solidFill>
                  <a:srgbClr val="33CC33"/>
                </a:solidFill>
                <a:latin typeface="Arial" charset="0"/>
              </a:rPr>
            </a:br>
            <a:r>
              <a:rPr lang="en-US" sz="2400" u="sng" smtClean="0">
                <a:solidFill>
                  <a:srgbClr val="FFFF00"/>
                </a:solidFill>
                <a:latin typeface="Arial" charset="0"/>
              </a:rPr>
              <a:t>Môn :</a:t>
            </a:r>
            <a:r>
              <a:rPr lang="en-US" sz="2400" smtClean="0">
                <a:solidFill>
                  <a:srgbClr val="33CC33"/>
                </a:solidFill>
                <a:latin typeface="Arial" charset="0"/>
              </a:rPr>
              <a:t> </a:t>
            </a:r>
            <a:r>
              <a:rPr lang="en-US" sz="2400" b="1" smtClean="0">
                <a:solidFill>
                  <a:srgbClr val="FF0000"/>
                </a:solidFill>
                <a:latin typeface="Times New Roman" pitchFamily="18" charset="0"/>
              </a:rPr>
              <a:t>Tập làm văn  </a:t>
            </a:r>
          </a:p>
        </p:txBody>
      </p:sp>
      <p:sp>
        <p:nvSpPr>
          <p:cNvPr id="15363" name="Rectangle 3"/>
          <p:cNvSpPr>
            <a:spLocks noGrp="1" noChangeArrowheads="1"/>
          </p:cNvSpPr>
          <p:nvPr>
            <p:ph type="body" sz="half" idx="1"/>
          </p:nvPr>
        </p:nvSpPr>
        <p:spPr>
          <a:xfrm>
            <a:off x="301625" y="1155700"/>
            <a:ext cx="8308975" cy="1066800"/>
          </a:xfrm>
        </p:spPr>
        <p:txBody>
          <a:bodyPr/>
          <a:lstStyle/>
          <a:p>
            <a:pPr algn="ctr" eaLnBrk="1" hangingPunct="1">
              <a:buFontTx/>
              <a:buNone/>
            </a:pPr>
            <a:r>
              <a:rPr lang="en-US" sz="2800" u="sng" smtClean="0">
                <a:solidFill>
                  <a:srgbClr val="FFFF00"/>
                </a:solidFill>
                <a:latin typeface="Arial" charset="0"/>
              </a:rPr>
              <a:t>Bài</a:t>
            </a:r>
            <a:r>
              <a:rPr lang="en-US" sz="2800" smtClean="0">
                <a:solidFill>
                  <a:srgbClr val="FFFF00"/>
                </a:solidFill>
                <a:latin typeface="Arial" charset="0"/>
              </a:rPr>
              <a:t> :</a:t>
            </a:r>
            <a:r>
              <a:rPr lang="en-US" sz="2800" smtClean="0">
                <a:solidFill>
                  <a:srgbClr val="99FF66"/>
                </a:solidFill>
                <a:latin typeface="Arial" charset="0"/>
              </a:rPr>
              <a:t> Cấu tạo bài văn miêu tả cây cối</a:t>
            </a:r>
          </a:p>
        </p:txBody>
      </p:sp>
      <p:sp>
        <p:nvSpPr>
          <p:cNvPr id="15364" name="Rectangle 4"/>
          <p:cNvSpPr>
            <a:spLocks noChangeArrowheads="1"/>
          </p:cNvSpPr>
          <p:nvPr/>
        </p:nvSpPr>
        <p:spPr bwMode="auto">
          <a:xfrm>
            <a:off x="77788" y="1687513"/>
            <a:ext cx="9066212" cy="701675"/>
          </a:xfrm>
          <a:prstGeom prst="rect">
            <a:avLst/>
          </a:prstGeom>
          <a:noFill/>
          <a:ln w="9525">
            <a:noFill/>
            <a:miter lim="800000"/>
            <a:headEnd/>
            <a:tailEnd/>
          </a:ln>
        </p:spPr>
        <p:txBody>
          <a:bodyPr>
            <a:spAutoFit/>
          </a:bodyPr>
          <a:lstStyle/>
          <a:p>
            <a:pPr marL="342900" indent="-342900"/>
            <a:r>
              <a:rPr lang="en-US" sz="2000" b="1">
                <a:solidFill>
                  <a:srgbClr val="FFFFCC"/>
                </a:solidFill>
                <a:latin typeface="Arial" charset="0"/>
              </a:rPr>
              <a:t>2.</a:t>
            </a:r>
            <a:r>
              <a:rPr lang="en-US" sz="2000" b="1" u="sng">
                <a:solidFill>
                  <a:srgbClr val="FFFFCC"/>
                </a:solidFill>
                <a:latin typeface="Arial" charset="0"/>
              </a:rPr>
              <a:t> </a:t>
            </a:r>
            <a:r>
              <a:rPr lang="en-US" sz="2000" b="1" u="sng">
                <a:solidFill>
                  <a:schemeClr val="tx2"/>
                </a:solidFill>
                <a:latin typeface="Arial" charset="0"/>
              </a:rPr>
              <a:t>Đọc lại bài </a:t>
            </a:r>
            <a:r>
              <a:rPr lang="en-US" sz="2000" b="1" i="1">
                <a:solidFill>
                  <a:srgbClr val="FF6600"/>
                </a:solidFill>
                <a:latin typeface="Arial" charset="0"/>
              </a:rPr>
              <a:t>Cây mai tứ quý</a:t>
            </a:r>
            <a:r>
              <a:rPr lang="en-US" sz="2000" b="1" u="sng">
                <a:solidFill>
                  <a:schemeClr val="tx2"/>
                </a:solidFill>
                <a:latin typeface="Arial" charset="0"/>
              </a:rPr>
              <a:t>. Trình tự miêu tả trong bài ấy có điểm gì khác bài </a:t>
            </a:r>
            <a:r>
              <a:rPr lang="en-US" sz="2000" b="1" i="1">
                <a:solidFill>
                  <a:srgbClr val="FF6600"/>
                </a:solidFill>
                <a:latin typeface="Arial" charset="0"/>
              </a:rPr>
              <a:t>Bãi ngô</a:t>
            </a:r>
            <a:r>
              <a:rPr lang="en-US" sz="2000" b="1">
                <a:solidFill>
                  <a:schemeClr val="tx2"/>
                </a:solidFill>
                <a:latin typeface="Arial" charset="0"/>
              </a:rPr>
              <a:t> ?</a:t>
            </a:r>
          </a:p>
        </p:txBody>
      </p:sp>
      <p:sp>
        <p:nvSpPr>
          <p:cNvPr id="15365" name="Rectangle 5"/>
          <p:cNvSpPr>
            <a:spLocks noChangeArrowheads="1"/>
          </p:cNvSpPr>
          <p:nvPr/>
        </p:nvSpPr>
        <p:spPr bwMode="auto">
          <a:xfrm>
            <a:off x="3382963" y="2060575"/>
            <a:ext cx="2486025" cy="457200"/>
          </a:xfrm>
          <a:prstGeom prst="rect">
            <a:avLst/>
          </a:prstGeom>
          <a:solidFill>
            <a:schemeClr val="tx1"/>
          </a:solidFill>
          <a:ln w="9525">
            <a:noFill/>
            <a:miter lim="800000"/>
            <a:headEnd/>
            <a:tailEnd/>
          </a:ln>
        </p:spPr>
        <p:txBody>
          <a:bodyPr wrap="none">
            <a:spAutoFit/>
          </a:bodyPr>
          <a:lstStyle/>
          <a:p>
            <a:r>
              <a:rPr lang="en-US" sz="2400" b="1" i="1">
                <a:solidFill>
                  <a:srgbClr val="FF6600"/>
                </a:solidFill>
                <a:latin typeface="Arial" charset="0"/>
              </a:rPr>
              <a:t>Cây mai tứ quý</a:t>
            </a:r>
          </a:p>
        </p:txBody>
      </p:sp>
      <p:sp>
        <p:nvSpPr>
          <p:cNvPr id="15366" name="Rectangle 6"/>
          <p:cNvSpPr>
            <a:spLocks noChangeArrowheads="1"/>
          </p:cNvSpPr>
          <p:nvPr/>
        </p:nvSpPr>
        <p:spPr bwMode="auto">
          <a:xfrm>
            <a:off x="0" y="2508250"/>
            <a:ext cx="9144000" cy="1006475"/>
          </a:xfrm>
          <a:prstGeom prst="rect">
            <a:avLst/>
          </a:prstGeom>
          <a:noFill/>
          <a:ln w="9525">
            <a:noFill/>
            <a:miter lim="800000"/>
            <a:headEnd/>
            <a:tailEnd/>
          </a:ln>
        </p:spPr>
        <p:txBody>
          <a:bodyPr>
            <a:spAutoFit/>
          </a:bodyPr>
          <a:lstStyle/>
          <a:p>
            <a:r>
              <a:rPr lang="en-US">
                <a:latin typeface="Arial" charset="0"/>
              </a:rPr>
              <a:t>            </a:t>
            </a:r>
            <a:r>
              <a:rPr lang="en-US" sz="2000">
                <a:latin typeface="Arial" charset="0"/>
              </a:rPr>
              <a:t>Cây mai cao trên hai mét, dáng thanh, thân thẳng như thân trúc. Tán tròn tự nhiên xoè rộng ở phần gốc, thu dần thành một điểm ở đỉnh ngọn. Gốc lớn bằng bắp tay, cành vươn đều, nhánh nào cũng rắn chắc.</a:t>
            </a:r>
          </a:p>
        </p:txBody>
      </p:sp>
      <p:sp>
        <p:nvSpPr>
          <p:cNvPr id="15367" name="Text Box 9"/>
          <p:cNvSpPr txBox="1">
            <a:spLocks noChangeArrowheads="1"/>
          </p:cNvSpPr>
          <p:nvPr/>
        </p:nvSpPr>
        <p:spPr bwMode="auto">
          <a:xfrm>
            <a:off x="22225" y="2517775"/>
            <a:ext cx="1011238" cy="400050"/>
          </a:xfrm>
          <a:prstGeom prst="rect">
            <a:avLst/>
          </a:prstGeom>
          <a:noFill/>
          <a:ln w="9525">
            <a:noFill/>
            <a:miter lim="800000"/>
            <a:headEnd/>
            <a:tailEnd/>
          </a:ln>
        </p:spPr>
        <p:txBody>
          <a:bodyPr wrap="none">
            <a:spAutoFit/>
          </a:bodyPr>
          <a:lstStyle/>
          <a:p>
            <a:r>
              <a:rPr lang="en-US" sz="2000">
                <a:solidFill>
                  <a:srgbClr val="FF0000"/>
                </a:solidFill>
                <a:latin typeface="Arial" charset="0"/>
              </a:rPr>
              <a:t>Đoạn 1</a:t>
            </a:r>
          </a:p>
        </p:txBody>
      </p:sp>
      <p:sp>
        <p:nvSpPr>
          <p:cNvPr id="23562" name="Text Box 10"/>
          <p:cNvSpPr txBox="1">
            <a:spLocks noChangeArrowheads="1"/>
          </p:cNvSpPr>
          <p:nvPr/>
        </p:nvSpPr>
        <p:spPr bwMode="auto">
          <a:xfrm>
            <a:off x="2133600" y="3841750"/>
            <a:ext cx="4876800" cy="1006475"/>
          </a:xfrm>
          <a:prstGeom prst="rect">
            <a:avLst/>
          </a:prstGeom>
          <a:noFill/>
          <a:ln w="9525">
            <a:noFill/>
            <a:miter lim="800000"/>
            <a:headEnd/>
            <a:tailEnd/>
          </a:ln>
        </p:spPr>
        <p:txBody>
          <a:bodyPr>
            <a:spAutoFit/>
          </a:bodyPr>
          <a:lstStyle/>
          <a:p>
            <a:r>
              <a:rPr lang="en-US" sz="2000" b="1" i="1">
                <a:solidFill>
                  <a:srgbClr val="00FFFF"/>
                </a:solidFill>
                <a:latin typeface="Arial" charset="0"/>
              </a:rPr>
              <a:t>Giới thiệu v</a:t>
            </a:r>
            <a:r>
              <a:rPr lang="en-US" b="1" i="1">
                <a:solidFill>
                  <a:srgbClr val="00FFFF"/>
                </a:solidFill>
                <a:latin typeface="Arial" charset="0"/>
              </a:rPr>
              <a:t>ề </a:t>
            </a:r>
            <a:r>
              <a:rPr lang="en-US" sz="2000" b="1" i="1">
                <a:solidFill>
                  <a:srgbClr val="00FFFF"/>
                </a:solidFill>
                <a:latin typeface="Arial" charset="0"/>
              </a:rPr>
              <a:t>cây mai, tả bao quát về cây mai ( chiều cao, dáng, thân, tán, gốc, cành, nhánh.)</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3562"/>
                                        </p:tgtEl>
                                        <p:attrNameLst>
                                          <p:attrName>style.visibility</p:attrName>
                                        </p:attrNameLst>
                                      </p:cBhvr>
                                      <p:to>
                                        <p:strVal val="visible"/>
                                      </p:to>
                                    </p:set>
                                    <p:animEffect transition="in" filter="fade">
                                      <p:cBhvr>
                                        <p:cTn id="7" dur="1000"/>
                                        <p:tgtEl>
                                          <p:spTgt spid="23562"/>
                                        </p:tgtEl>
                                      </p:cBhvr>
                                    </p:animEffect>
                                    <p:anim calcmode="lin" valueType="num">
                                      <p:cBhvr>
                                        <p:cTn id="8" dur="1000" fill="hold"/>
                                        <p:tgtEl>
                                          <p:spTgt spid="23562"/>
                                        </p:tgtEl>
                                        <p:attrNameLst>
                                          <p:attrName>ppt_x</p:attrName>
                                        </p:attrNameLst>
                                      </p:cBhvr>
                                      <p:tavLst>
                                        <p:tav tm="0">
                                          <p:val>
                                            <p:strVal val="#ppt_x"/>
                                          </p:val>
                                        </p:tav>
                                        <p:tav tm="100000">
                                          <p:val>
                                            <p:strVal val="#ppt_x"/>
                                          </p:val>
                                        </p:tav>
                                      </p:tavLst>
                                    </p:anim>
                                    <p:anim calcmode="lin" valueType="num">
                                      <p:cBhvr>
                                        <p:cTn id="9" dur="1000" fill="hold"/>
                                        <p:tgtEl>
                                          <p:spTgt spid="2356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xfrm>
            <a:off x="685800" y="0"/>
            <a:ext cx="7772400" cy="1763713"/>
          </a:xfrm>
          <a:noFill/>
        </p:spPr>
        <p:txBody>
          <a:bodyPr/>
          <a:lstStyle/>
          <a:p>
            <a:pPr eaLnBrk="1" hangingPunct="1"/>
            <a:r>
              <a:rPr lang="en-US" sz="2400" u="sng" smtClean="0">
                <a:solidFill>
                  <a:srgbClr val="FFFF00"/>
                </a:solidFill>
                <a:latin typeface="Arial" charset="0"/>
              </a:rPr>
              <a:t>Môn :</a:t>
            </a:r>
            <a:r>
              <a:rPr lang="en-US" sz="2400" smtClean="0">
                <a:solidFill>
                  <a:srgbClr val="33CC33"/>
                </a:solidFill>
                <a:latin typeface="Arial" charset="0"/>
              </a:rPr>
              <a:t> </a:t>
            </a:r>
            <a:r>
              <a:rPr lang="en-US" sz="2400" b="1" smtClean="0">
                <a:solidFill>
                  <a:srgbClr val="FF0000"/>
                </a:solidFill>
                <a:latin typeface="Times New Roman" pitchFamily="18" charset="0"/>
              </a:rPr>
              <a:t>Tập làm văn </a:t>
            </a:r>
          </a:p>
        </p:txBody>
      </p:sp>
      <p:sp>
        <p:nvSpPr>
          <p:cNvPr id="16387" name="Rectangle 3"/>
          <p:cNvSpPr>
            <a:spLocks noGrp="1" noChangeArrowheads="1"/>
          </p:cNvSpPr>
          <p:nvPr>
            <p:ph type="body" sz="half" idx="1"/>
          </p:nvPr>
        </p:nvSpPr>
        <p:spPr>
          <a:xfrm>
            <a:off x="301625" y="1155700"/>
            <a:ext cx="8308975" cy="1066800"/>
          </a:xfrm>
        </p:spPr>
        <p:txBody>
          <a:bodyPr/>
          <a:lstStyle/>
          <a:p>
            <a:pPr algn="ctr" eaLnBrk="1" hangingPunct="1">
              <a:buFontTx/>
              <a:buNone/>
            </a:pPr>
            <a:r>
              <a:rPr lang="en-US" sz="2800" u="sng" smtClean="0">
                <a:solidFill>
                  <a:srgbClr val="FFFF00"/>
                </a:solidFill>
                <a:latin typeface="Arial" charset="0"/>
              </a:rPr>
              <a:t>Bài</a:t>
            </a:r>
            <a:r>
              <a:rPr lang="en-US" sz="2800" smtClean="0">
                <a:solidFill>
                  <a:srgbClr val="FFFF00"/>
                </a:solidFill>
                <a:latin typeface="Arial" charset="0"/>
              </a:rPr>
              <a:t> :</a:t>
            </a:r>
            <a:r>
              <a:rPr lang="en-US" sz="2800" smtClean="0">
                <a:solidFill>
                  <a:srgbClr val="99FF66"/>
                </a:solidFill>
                <a:latin typeface="Arial" charset="0"/>
              </a:rPr>
              <a:t> Cấu tạo bài văn miêu tả cây cối</a:t>
            </a:r>
          </a:p>
        </p:txBody>
      </p:sp>
      <p:sp>
        <p:nvSpPr>
          <p:cNvPr id="16388" name="Rectangle 4"/>
          <p:cNvSpPr>
            <a:spLocks noChangeArrowheads="1"/>
          </p:cNvSpPr>
          <p:nvPr/>
        </p:nvSpPr>
        <p:spPr bwMode="auto">
          <a:xfrm>
            <a:off x="77788" y="1687513"/>
            <a:ext cx="9066212" cy="701675"/>
          </a:xfrm>
          <a:prstGeom prst="rect">
            <a:avLst/>
          </a:prstGeom>
          <a:noFill/>
          <a:ln w="9525">
            <a:noFill/>
            <a:miter lim="800000"/>
            <a:headEnd/>
            <a:tailEnd/>
          </a:ln>
        </p:spPr>
        <p:txBody>
          <a:bodyPr>
            <a:spAutoFit/>
          </a:bodyPr>
          <a:lstStyle/>
          <a:p>
            <a:pPr marL="342900" indent="-342900"/>
            <a:r>
              <a:rPr lang="en-US" sz="2000" b="1">
                <a:solidFill>
                  <a:srgbClr val="FFFFCC"/>
                </a:solidFill>
                <a:latin typeface="Arial" charset="0"/>
              </a:rPr>
              <a:t>2.</a:t>
            </a:r>
            <a:r>
              <a:rPr lang="en-US" sz="2000" b="1" u="sng">
                <a:solidFill>
                  <a:srgbClr val="FFFFCC"/>
                </a:solidFill>
                <a:latin typeface="Arial" charset="0"/>
              </a:rPr>
              <a:t> </a:t>
            </a:r>
            <a:r>
              <a:rPr lang="en-US" sz="2000" b="1" u="sng">
                <a:solidFill>
                  <a:schemeClr val="tx2"/>
                </a:solidFill>
                <a:latin typeface="Arial" charset="0"/>
              </a:rPr>
              <a:t>Đọc lại bài </a:t>
            </a:r>
            <a:r>
              <a:rPr lang="en-US" sz="2000" b="1" i="1">
                <a:solidFill>
                  <a:srgbClr val="FF6600"/>
                </a:solidFill>
                <a:latin typeface="Arial" charset="0"/>
              </a:rPr>
              <a:t>Cây mai tứ quý</a:t>
            </a:r>
            <a:r>
              <a:rPr lang="en-US" sz="2000" b="1" u="sng">
                <a:solidFill>
                  <a:schemeClr val="tx2"/>
                </a:solidFill>
                <a:latin typeface="Arial" charset="0"/>
              </a:rPr>
              <a:t>. Trình tự miêu tả trong bài ấy có điểm gì khác bài </a:t>
            </a:r>
            <a:r>
              <a:rPr lang="en-US" sz="2000" b="1" i="1">
                <a:solidFill>
                  <a:srgbClr val="FF6600"/>
                </a:solidFill>
                <a:latin typeface="Arial" charset="0"/>
              </a:rPr>
              <a:t>Bãi ngô</a:t>
            </a:r>
            <a:r>
              <a:rPr lang="en-US" sz="2000" b="1">
                <a:solidFill>
                  <a:schemeClr val="tx2"/>
                </a:solidFill>
                <a:latin typeface="Arial" charset="0"/>
              </a:rPr>
              <a:t> ?</a:t>
            </a:r>
          </a:p>
        </p:txBody>
      </p:sp>
      <p:sp>
        <p:nvSpPr>
          <p:cNvPr id="16389" name="Rectangle 5"/>
          <p:cNvSpPr>
            <a:spLocks noChangeArrowheads="1"/>
          </p:cNvSpPr>
          <p:nvPr/>
        </p:nvSpPr>
        <p:spPr bwMode="auto">
          <a:xfrm>
            <a:off x="3382963" y="2060575"/>
            <a:ext cx="2486025" cy="457200"/>
          </a:xfrm>
          <a:prstGeom prst="rect">
            <a:avLst/>
          </a:prstGeom>
          <a:solidFill>
            <a:schemeClr val="tx1"/>
          </a:solidFill>
          <a:ln w="9525">
            <a:noFill/>
            <a:miter lim="800000"/>
            <a:headEnd/>
            <a:tailEnd/>
          </a:ln>
        </p:spPr>
        <p:txBody>
          <a:bodyPr wrap="none">
            <a:spAutoFit/>
          </a:bodyPr>
          <a:lstStyle/>
          <a:p>
            <a:r>
              <a:rPr lang="en-US" sz="2400" b="1" i="1">
                <a:solidFill>
                  <a:srgbClr val="FF6600"/>
                </a:solidFill>
                <a:latin typeface="Arial" charset="0"/>
              </a:rPr>
              <a:t>Cây mai tứ quý</a:t>
            </a:r>
          </a:p>
        </p:txBody>
      </p:sp>
      <p:sp>
        <p:nvSpPr>
          <p:cNvPr id="16390" name="Rectangle 6"/>
          <p:cNvSpPr>
            <a:spLocks noChangeArrowheads="1"/>
          </p:cNvSpPr>
          <p:nvPr/>
        </p:nvSpPr>
        <p:spPr bwMode="auto">
          <a:xfrm>
            <a:off x="0" y="2508250"/>
            <a:ext cx="9144000" cy="1006475"/>
          </a:xfrm>
          <a:prstGeom prst="rect">
            <a:avLst/>
          </a:prstGeom>
          <a:noFill/>
          <a:ln w="9525">
            <a:noFill/>
            <a:miter lim="800000"/>
            <a:headEnd/>
            <a:tailEnd/>
          </a:ln>
        </p:spPr>
        <p:txBody>
          <a:bodyPr>
            <a:spAutoFit/>
          </a:bodyPr>
          <a:lstStyle/>
          <a:p>
            <a:r>
              <a:rPr lang="en-US">
                <a:latin typeface="Arial" charset="0"/>
              </a:rPr>
              <a:t>            </a:t>
            </a:r>
            <a:r>
              <a:rPr lang="en-US" sz="2000">
                <a:latin typeface="Arial" charset="0"/>
              </a:rPr>
              <a:t>Cây mai cao trên hai mét, dáng thanh, thân thẳng như thân trúc. Tán tròn tự nhiên xoè rộng ở phần gốc, thu dần thành một điểm ở đỉnh ngọn. Gốc lớn bằng bắp tay, cành vươn đều, nhánh nào cũng rắn chắc.</a:t>
            </a:r>
          </a:p>
        </p:txBody>
      </p:sp>
      <p:sp>
        <p:nvSpPr>
          <p:cNvPr id="24583" name="Rectangle 7"/>
          <p:cNvSpPr>
            <a:spLocks noChangeArrowheads="1"/>
          </p:cNvSpPr>
          <p:nvPr/>
        </p:nvSpPr>
        <p:spPr bwMode="auto">
          <a:xfrm>
            <a:off x="0" y="3508375"/>
            <a:ext cx="9144000" cy="1311275"/>
          </a:xfrm>
          <a:prstGeom prst="rect">
            <a:avLst/>
          </a:prstGeom>
          <a:noFill/>
          <a:ln w="9525">
            <a:noFill/>
            <a:miter lim="800000"/>
            <a:headEnd/>
            <a:tailEnd/>
          </a:ln>
        </p:spPr>
        <p:txBody>
          <a:bodyPr>
            <a:spAutoFit/>
          </a:bodyPr>
          <a:lstStyle/>
          <a:p>
            <a:r>
              <a:rPr lang="en-US">
                <a:latin typeface="Arial" charset="0"/>
              </a:rPr>
              <a:t>           </a:t>
            </a:r>
            <a:r>
              <a:rPr lang="en-US" sz="2000">
                <a:latin typeface="Arial" charset="0"/>
              </a:rPr>
              <a:t>Mai tứ quý nở bốn mùa, cánh hoa vàng thẫm xếp làm ba lớp. Năm cánh dài đỏ tía như ức gà chọi, đỏ suốt từ đời hoa sang đời kết trái. Trái kết màu chín đậm, óng ánh như những hạt  cườm đính trên tầng áo lá lúc nào cũng xum xuê một màu xanh chắc bền.</a:t>
            </a:r>
          </a:p>
        </p:txBody>
      </p:sp>
      <p:sp>
        <p:nvSpPr>
          <p:cNvPr id="24584" name="Text Box 8"/>
          <p:cNvSpPr txBox="1">
            <a:spLocks noChangeArrowheads="1"/>
          </p:cNvSpPr>
          <p:nvPr/>
        </p:nvSpPr>
        <p:spPr bwMode="auto">
          <a:xfrm>
            <a:off x="0" y="4803775"/>
            <a:ext cx="9144000" cy="1311275"/>
          </a:xfrm>
          <a:prstGeom prst="rect">
            <a:avLst/>
          </a:prstGeom>
          <a:gradFill rotWithShape="1">
            <a:gsLst>
              <a:gs pos="0">
                <a:schemeClr val="bg1"/>
              </a:gs>
              <a:gs pos="100000">
                <a:schemeClr val="bg1">
                  <a:gamma/>
                  <a:shade val="46275"/>
                  <a:invGamma/>
                </a:schemeClr>
              </a:gs>
            </a:gsLst>
            <a:lin ang="5400000" scaled="1"/>
          </a:gradFill>
          <a:ln w="9525">
            <a:noFill/>
            <a:miter lim="800000"/>
            <a:headEnd/>
            <a:tailEnd/>
          </a:ln>
          <a:effectLst/>
        </p:spPr>
        <p:txBody>
          <a:bodyPr>
            <a:spAutoFit/>
          </a:bodyPr>
          <a:lstStyle/>
          <a:p>
            <a:pPr>
              <a:defRPr/>
            </a:pPr>
            <a:r>
              <a:rPr lang="en-US" sz="2000">
                <a:latin typeface="Arial"/>
              </a:rPr>
              <a:t>         Đứng bên cây ngắm hoa, xem lá, ta thầm cảm phục cái mầu nhiệm của tạo vật trong sự hào phóng và lo xa : đã có mai  vàng rực rỡ góp với muôn hoa ngày Tết, lại có mai tứ quý cần mẫn, thịnh vượng quanh năm.</a:t>
            </a:r>
          </a:p>
          <a:p>
            <a:pPr>
              <a:defRPr/>
            </a:pPr>
            <a:r>
              <a:rPr lang="en-US" sz="2000">
                <a:latin typeface="Arial"/>
              </a:rPr>
              <a:t>                                                                               Theo </a:t>
            </a:r>
            <a:r>
              <a:rPr lang="en-US" sz="2000" b="1" i="1">
                <a:solidFill>
                  <a:schemeClr val="tx2"/>
                </a:solidFill>
                <a:latin typeface="Arial"/>
              </a:rPr>
              <a:t>Nguy</a:t>
            </a:r>
            <a:r>
              <a:rPr lang="en-US" b="1" i="1">
                <a:solidFill>
                  <a:schemeClr val="tx2"/>
                </a:solidFill>
                <a:latin typeface="Arial"/>
              </a:rPr>
              <a:t>ễn Vũ Tiềm</a:t>
            </a:r>
          </a:p>
        </p:txBody>
      </p:sp>
      <p:sp>
        <p:nvSpPr>
          <p:cNvPr id="24585" name="Text Box 9"/>
          <p:cNvSpPr txBox="1">
            <a:spLocks noChangeArrowheads="1"/>
          </p:cNvSpPr>
          <p:nvPr/>
        </p:nvSpPr>
        <p:spPr bwMode="auto">
          <a:xfrm>
            <a:off x="0" y="3517900"/>
            <a:ext cx="1011238" cy="400050"/>
          </a:xfrm>
          <a:prstGeom prst="rect">
            <a:avLst/>
          </a:prstGeom>
          <a:noFill/>
          <a:ln w="9525">
            <a:noFill/>
            <a:miter lim="800000"/>
            <a:headEnd/>
            <a:tailEnd/>
          </a:ln>
        </p:spPr>
        <p:txBody>
          <a:bodyPr wrap="none">
            <a:spAutoFit/>
          </a:bodyPr>
          <a:lstStyle/>
          <a:p>
            <a:r>
              <a:rPr lang="en-US" sz="2000">
                <a:solidFill>
                  <a:srgbClr val="FF0000"/>
                </a:solidFill>
                <a:latin typeface="Arial" charset="0"/>
              </a:rPr>
              <a:t>Đoạn 2</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4585"/>
                                        </p:tgtEl>
                                        <p:attrNameLst>
                                          <p:attrName>style.visibility</p:attrName>
                                        </p:attrNameLst>
                                      </p:cBhvr>
                                      <p:to>
                                        <p:strVal val="visible"/>
                                      </p:to>
                                    </p:set>
                                    <p:animEffect transition="in" filter="box(in)">
                                      <p:cBhvr>
                                        <p:cTn id="7" dur="500"/>
                                        <p:tgtEl>
                                          <p:spTgt spid="24585"/>
                                        </p:tgtEl>
                                      </p:cBhvr>
                                    </p:animEffect>
                                  </p:childTnLst>
                                </p:cTn>
                              </p:par>
                              <p:par>
                                <p:cTn id="8" presetID="27" presetClass="emph" presetSubtype="0" fill="hold" grpId="0" nodeType="withEffect">
                                  <p:stCondLst>
                                    <p:cond delay="0"/>
                                  </p:stCondLst>
                                  <p:childTnLst>
                                    <p:animClr clrSpc="rgb" dir="cw">
                                      <p:cBhvr override="childStyle">
                                        <p:cTn id="9" dur="250" autoRev="1" fill="hold"/>
                                        <p:tgtEl>
                                          <p:spTgt spid="24583"/>
                                        </p:tgtEl>
                                        <p:attrNameLst>
                                          <p:attrName>style.color</p:attrName>
                                        </p:attrNameLst>
                                      </p:cBhvr>
                                      <p:to>
                                        <a:schemeClr val="bg1"/>
                                      </p:to>
                                    </p:animClr>
                                    <p:animClr clrSpc="rgb" dir="cw">
                                      <p:cBhvr>
                                        <p:cTn id="10" dur="250" autoRev="1" fill="hold"/>
                                        <p:tgtEl>
                                          <p:spTgt spid="24583"/>
                                        </p:tgtEl>
                                        <p:attrNameLst>
                                          <p:attrName>fillcolor</p:attrName>
                                        </p:attrNameLst>
                                      </p:cBhvr>
                                      <p:to>
                                        <a:schemeClr val="bg1"/>
                                      </p:to>
                                    </p:animClr>
                                    <p:set>
                                      <p:cBhvr>
                                        <p:cTn id="11" dur="250" autoRev="1" fill="hold"/>
                                        <p:tgtEl>
                                          <p:spTgt spid="24583"/>
                                        </p:tgtEl>
                                        <p:attrNameLst>
                                          <p:attrName>fill.type</p:attrName>
                                        </p:attrNameLst>
                                      </p:cBhvr>
                                      <p:to>
                                        <p:strVal val="solid"/>
                                      </p:to>
                                    </p:set>
                                    <p:set>
                                      <p:cBhvr>
                                        <p:cTn id="12" dur="250" autoRev="1" fill="hold"/>
                                        <p:tgtEl>
                                          <p:spTgt spid="2458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3" grpId="0"/>
      <p:bldP spid="2458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a:xfrm>
            <a:off x="685800" y="0"/>
            <a:ext cx="7772400" cy="1462088"/>
          </a:xfrm>
          <a:noFill/>
        </p:spPr>
        <p:txBody>
          <a:bodyPr/>
          <a:lstStyle/>
          <a:p>
            <a:pPr eaLnBrk="1" hangingPunct="1"/>
            <a:r>
              <a:rPr lang="en-US" sz="2400" smtClean="0">
                <a:solidFill>
                  <a:srgbClr val="33CC33"/>
                </a:solidFill>
                <a:latin typeface="Arial" charset="0"/>
              </a:rPr>
              <a:t/>
            </a:r>
            <a:br>
              <a:rPr lang="en-US" sz="2400" smtClean="0">
                <a:solidFill>
                  <a:srgbClr val="33CC33"/>
                </a:solidFill>
                <a:latin typeface="Arial" charset="0"/>
              </a:rPr>
            </a:br>
            <a:r>
              <a:rPr lang="en-US" sz="2400" u="sng" smtClean="0">
                <a:solidFill>
                  <a:srgbClr val="FFFF00"/>
                </a:solidFill>
                <a:latin typeface="Arial" charset="0"/>
              </a:rPr>
              <a:t>Môn :</a:t>
            </a:r>
            <a:r>
              <a:rPr lang="en-US" sz="2400" smtClean="0">
                <a:solidFill>
                  <a:srgbClr val="33CC33"/>
                </a:solidFill>
                <a:latin typeface="Arial" charset="0"/>
              </a:rPr>
              <a:t> </a:t>
            </a:r>
            <a:r>
              <a:rPr lang="en-US" sz="2400" b="1" smtClean="0">
                <a:solidFill>
                  <a:srgbClr val="FF0000"/>
                </a:solidFill>
                <a:latin typeface="Times New Roman" pitchFamily="18" charset="0"/>
              </a:rPr>
              <a:t>Tập làm văn </a:t>
            </a:r>
          </a:p>
        </p:txBody>
      </p:sp>
      <p:sp>
        <p:nvSpPr>
          <p:cNvPr id="17411" name="Rectangle 3"/>
          <p:cNvSpPr>
            <a:spLocks noGrp="1" noChangeArrowheads="1"/>
          </p:cNvSpPr>
          <p:nvPr>
            <p:ph type="body" sz="half" idx="1"/>
          </p:nvPr>
        </p:nvSpPr>
        <p:spPr>
          <a:xfrm>
            <a:off x="301625" y="1155700"/>
            <a:ext cx="8308975" cy="1066800"/>
          </a:xfrm>
        </p:spPr>
        <p:txBody>
          <a:bodyPr/>
          <a:lstStyle/>
          <a:p>
            <a:pPr algn="ctr" eaLnBrk="1" hangingPunct="1">
              <a:buFontTx/>
              <a:buNone/>
            </a:pPr>
            <a:r>
              <a:rPr lang="en-US" sz="2800" u="sng" smtClean="0">
                <a:solidFill>
                  <a:srgbClr val="FFFF00"/>
                </a:solidFill>
                <a:latin typeface="Arial" charset="0"/>
              </a:rPr>
              <a:t>Bài</a:t>
            </a:r>
            <a:r>
              <a:rPr lang="en-US" sz="2800" smtClean="0">
                <a:solidFill>
                  <a:srgbClr val="FFFF00"/>
                </a:solidFill>
                <a:latin typeface="Arial" charset="0"/>
              </a:rPr>
              <a:t> :</a:t>
            </a:r>
            <a:r>
              <a:rPr lang="en-US" sz="2800" smtClean="0">
                <a:solidFill>
                  <a:srgbClr val="99FF66"/>
                </a:solidFill>
                <a:latin typeface="Arial" charset="0"/>
              </a:rPr>
              <a:t> Cấu tạo bài văn miêu tả cây cối</a:t>
            </a:r>
          </a:p>
        </p:txBody>
      </p:sp>
      <p:sp>
        <p:nvSpPr>
          <p:cNvPr id="17412" name="Rectangle 4"/>
          <p:cNvSpPr>
            <a:spLocks noChangeArrowheads="1"/>
          </p:cNvSpPr>
          <p:nvPr/>
        </p:nvSpPr>
        <p:spPr bwMode="auto">
          <a:xfrm>
            <a:off x="77788" y="1687513"/>
            <a:ext cx="9066212" cy="701675"/>
          </a:xfrm>
          <a:prstGeom prst="rect">
            <a:avLst/>
          </a:prstGeom>
          <a:noFill/>
          <a:ln w="9525">
            <a:noFill/>
            <a:miter lim="800000"/>
            <a:headEnd/>
            <a:tailEnd/>
          </a:ln>
        </p:spPr>
        <p:txBody>
          <a:bodyPr>
            <a:spAutoFit/>
          </a:bodyPr>
          <a:lstStyle/>
          <a:p>
            <a:pPr marL="342900" indent="-342900"/>
            <a:r>
              <a:rPr lang="en-US" sz="2000" b="1">
                <a:solidFill>
                  <a:srgbClr val="FFFFCC"/>
                </a:solidFill>
                <a:latin typeface="Arial" charset="0"/>
              </a:rPr>
              <a:t>2.</a:t>
            </a:r>
            <a:r>
              <a:rPr lang="en-US" sz="2000" b="1" u="sng">
                <a:solidFill>
                  <a:srgbClr val="FFFFCC"/>
                </a:solidFill>
                <a:latin typeface="Arial" charset="0"/>
              </a:rPr>
              <a:t> </a:t>
            </a:r>
            <a:r>
              <a:rPr lang="en-US" sz="2000" b="1" u="sng">
                <a:solidFill>
                  <a:schemeClr val="tx2"/>
                </a:solidFill>
                <a:latin typeface="Arial" charset="0"/>
              </a:rPr>
              <a:t>Đọc lại bài </a:t>
            </a:r>
            <a:r>
              <a:rPr lang="en-US" sz="2000" b="1" i="1">
                <a:solidFill>
                  <a:srgbClr val="FF6600"/>
                </a:solidFill>
                <a:latin typeface="Arial" charset="0"/>
              </a:rPr>
              <a:t>Cây mai tứ quý</a:t>
            </a:r>
            <a:r>
              <a:rPr lang="en-US" sz="2000" b="1" u="sng">
                <a:solidFill>
                  <a:schemeClr val="tx2"/>
                </a:solidFill>
                <a:latin typeface="Arial" charset="0"/>
              </a:rPr>
              <a:t>. Trình tự miêu tả trong bài ấy có điểm gì khác bài </a:t>
            </a:r>
            <a:r>
              <a:rPr lang="en-US" sz="2000" b="1" i="1">
                <a:solidFill>
                  <a:srgbClr val="FF6600"/>
                </a:solidFill>
                <a:latin typeface="Arial" charset="0"/>
              </a:rPr>
              <a:t>Bãi ngô</a:t>
            </a:r>
            <a:r>
              <a:rPr lang="en-US" sz="2000" b="1">
                <a:solidFill>
                  <a:schemeClr val="tx2"/>
                </a:solidFill>
                <a:latin typeface="Arial" charset="0"/>
              </a:rPr>
              <a:t> ?</a:t>
            </a:r>
          </a:p>
        </p:txBody>
      </p:sp>
      <p:sp>
        <p:nvSpPr>
          <p:cNvPr id="17413" name="Rectangle 5"/>
          <p:cNvSpPr>
            <a:spLocks noChangeArrowheads="1"/>
          </p:cNvSpPr>
          <p:nvPr/>
        </p:nvSpPr>
        <p:spPr bwMode="auto">
          <a:xfrm>
            <a:off x="3382963" y="2060575"/>
            <a:ext cx="2486025" cy="457200"/>
          </a:xfrm>
          <a:prstGeom prst="rect">
            <a:avLst/>
          </a:prstGeom>
          <a:solidFill>
            <a:schemeClr val="tx1"/>
          </a:solidFill>
          <a:ln w="9525">
            <a:noFill/>
            <a:miter lim="800000"/>
            <a:headEnd/>
            <a:tailEnd/>
          </a:ln>
        </p:spPr>
        <p:txBody>
          <a:bodyPr wrap="none">
            <a:spAutoFit/>
          </a:bodyPr>
          <a:lstStyle/>
          <a:p>
            <a:r>
              <a:rPr lang="en-US" sz="2400" b="1" i="1">
                <a:solidFill>
                  <a:srgbClr val="FF6600"/>
                </a:solidFill>
                <a:latin typeface="Arial" charset="0"/>
              </a:rPr>
              <a:t>Cây mai tứ quý</a:t>
            </a:r>
          </a:p>
        </p:txBody>
      </p:sp>
      <p:sp>
        <p:nvSpPr>
          <p:cNvPr id="17414" name="Rectangle 7"/>
          <p:cNvSpPr>
            <a:spLocks noChangeArrowheads="1"/>
          </p:cNvSpPr>
          <p:nvPr/>
        </p:nvSpPr>
        <p:spPr bwMode="auto">
          <a:xfrm>
            <a:off x="0" y="3508375"/>
            <a:ext cx="9144000" cy="1311275"/>
          </a:xfrm>
          <a:prstGeom prst="rect">
            <a:avLst/>
          </a:prstGeom>
          <a:noFill/>
          <a:ln w="9525">
            <a:noFill/>
            <a:miter lim="800000"/>
            <a:headEnd/>
            <a:tailEnd/>
          </a:ln>
        </p:spPr>
        <p:txBody>
          <a:bodyPr>
            <a:spAutoFit/>
          </a:bodyPr>
          <a:lstStyle/>
          <a:p>
            <a:r>
              <a:rPr lang="en-US">
                <a:latin typeface="Arial" charset="0"/>
              </a:rPr>
              <a:t>           </a:t>
            </a:r>
            <a:r>
              <a:rPr lang="en-US" sz="2000">
                <a:latin typeface="Arial" charset="0"/>
              </a:rPr>
              <a:t>Mai tứ quý nở bốn mùa, cánh hoa vàng thẫm xếp làm ba lớp. Năm cánh dài đỏ tía như ức gà chọi, đỏ suốt từ đời hoa sang đời kết trái. Trái kết màu chín đậm, óng ánh như những hạt  cườm đính trên tầng áo lá lúc nào cũng xum xuê một màu xanh chắc bền.</a:t>
            </a:r>
          </a:p>
        </p:txBody>
      </p:sp>
      <p:sp>
        <p:nvSpPr>
          <p:cNvPr id="17415" name="Text Box 9"/>
          <p:cNvSpPr txBox="1">
            <a:spLocks noChangeArrowheads="1"/>
          </p:cNvSpPr>
          <p:nvPr/>
        </p:nvSpPr>
        <p:spPr bwMode="auto">
          <a:xfrm>
            <a:off x="0" y="3517900"/>
            <a:ext cx="1011238" cy="400050"/>
          </a:xfrm>
          <a:prstGeom prst="rect">
            <a:avLst/>
          </a:prstGeom>
          <a:noFill/>
          <a:ln w="9525">
            <a:noFill/>
            <a:miter lim="800000"/>
            <a:headEnd/>
            <a:tailEnd/>
          </a:ln>
        </p:spPr>
        <p:txBody>
          <a:bodyPr wrap="none">
            <a:spAutoFit/>
          </a:bodyPr>
          <a:lstStyle/>
          <a:p>
            <a:r>
              <a:rPr lang="en-US" sz="2000">
                <a:solidFill>
                  <a:srgbClr val="FF0000"/>
                </a:solidFill>
                <a:latin typeface="Arial" charset="0"/>
              </a:rPr>
              <a:t>Đoạn 2</a:t>
            </a:r>
          </a:p>
        </p:txBody>
      </p:sp>
      <p:sp>
        <p:nvSpPr>
          <p:cNvPr id="25610" name="Text Box 10"/>
          <p:cNvSpPr txBox="1">
            <a:spLocks noChangeArrowheads="1"/>
          </p:cNvSpPr>
          <p:nvPr/>
        </p:nvSpPr>
        <p:spPr bwMode="auto">
          <a:xfrm>
            <a:off x="2895600" y="5029200"/>
            <a:ext cx="3144838" cy="400050"/>
          </a:xfrm>
          <a:prstGeom prst="rect">
            <a:avLst/>
          </a:prstGeom>
          <a:solidFill>
            <a:schemeClr val="tx1"/>
          </a:solidFill>
          <a:ln w="9525">
            <a:noFill/>
            <a:miter lim="800000"/>
            <a:headEnd/>
            <a:tailEnd/>
          </a:ln>
        </p:spPr>
        <p:txBody>
          <a:bodyPr wrap="none">
            <a:spAutoFit/>
          </a:bodyPr>
          <a:lstStyle/>
          <a:p>
            <a:r>
              <a:rPr lang="en-US" sz="2000" b="1" i="1">
                <a:solidFill>
                  <a:srgbClr val="FF0000"/>
                </a:solidFill>
                <a:latin typeface="Arial" charset="0"/>
              </a:rPr>
              <a:t>Tả kĩ cánh hoa, quả mai.</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25610"/>
                                        </p:tgtEl>
                                        <p:attrNameLst>
                                          <p:attrName>style.visibility</p:attrName>
                                        </p:attrNameLst>
                                      </p:cBhvr>
                                      <p:to>
                                        <p:strVal val="visible"/>
                                      </p:to>
                                    </p:set>
                                    <p:anim calcmode="discrete" valueType="clr">
                                      <p:cBhvr override="childStyle">
                                        <p:cTn id="7" dur="80"/>
                                        <p:tgtEl>
                                          <p:spTgt spid="2561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5610"/>
                                        </p:tgtEl>
                                        <p:attrNameLst>
                                          <p:attrName>fillcolor</p:attrName>
                                        </p:attrNameLst>
                                      </p:cBhvr>
                                      <p:tavLst>
                                        <p:tav tm="0">
                                          <p:val>
                                            <p:clrVal>
                                              <a:schemeClr val="accent2"/>
                                            </p:clrVal>
                                          </p:val>
                                        </p:tav>
                                        <p:tav tm="50000">
                                          <p:val>
                                            <p:clrVal>
                                              <a:schemeClr val="hlink"/>
                                            </p:clrVal>
                                          </p:val>
                                        </p:tav>
                                      </p:tavLst>
                                    </p:anim>
                                    <p:set>
                                      <p:cBhvr>
                                        <p:cTn id="9" dur="80"/>
                                        <p:tgtEl>
                                          <p:spTgt spid="2561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a:xfrm>
            <a:off x="685800" y="0"/>
            <a:ext cx="7772400" cy="1763713"/>
          </a:xfrm>
          <a:noFill/>
        </p:spPr>
        <p:txBody>
          <a:bodyPr/>
          <a:lstStyle/>
          <a:p>
            <a:pPr eaLnBrk="1" hangingPunct="1"/>
            <a:r>
              <a:rPr lang="en-US" sz="2400" u="sng" smtClean="0">
                <a:solidFill>
                  <a:srgbClr val="FFFF00"/>
                </a:solidFill>
                <a:latin typeface="Arial" charset="0"/>
              </a:rPr>
              <a:t>Môn :</a:t>
            </a:r>
            <a:r>
              <a:rPr lang="en-US" sz="2400" smtClean="0">
                <a:solidFill>
                  <a:srgbClr val="33CC33"/>
                </a:solidFill>
                <a:latin typeface="Arial" charset="0"/>
              </a:rPr>
              <a:t> </a:t>
            </a:r>
            <a:r>
              <a:rPr lang="en-US" sz="2400" b="1" smtClean="0">
                <a:solidFill>
                  <a:srgbClr val="FF0000"/>
                </a:solidFill>
                <a:latin typeface="Times New Roman" pitchFamily="18" charset="0"/>
              </a:rPr>
              <a:t>Tập làm văn </a:t>
            </a:r>
          </a:p>
        </p:txBody>
      </p:sp>
      <p:sp>
        <p:nvSpPr>
          <p:cNvPr id="18435" name="Rectangle 3"/>
          <p:cNvSpPr>
            <a:spLocks noGrp="1" noChangeArrowheads="1"/>
          </p:cNvSpPr>
          <p:nvPr>
            <p:ph type="body" sz="half" idx="1"/>
          </p:nvPr>
        </p:nvSpPr>
        <p:spPr>
          <a:xfrm>
            <a:off x="301625" y="1155700"/>
            <a:ext cx="8308975" cy="1066800"/>
          </a:xfrm>
        </p:spPr>
        <p:txBody>
          <a:bodyPr/>
          <a:lstStyle/>
          <a:p>
            <a:pPr algn="ctr" eaLnBrk="1" hangingPunct="1">
              <a:buFontTx/>
              <a:buNone/>
            </a:pPr>
            <a:r>
              <a:rPr lang="en-US" sz="2800" u="sng" smtClean="0">
                <a:solidFill>
                  <a:srgbClr val="FFFF00"/>
                </a:solidFill>
                <a:latin typeface="Arial" charset="0"/>
              </a:rPr>
              <a:t>Bài</a:t>
            </a:r>
            <a:r>
              <a:rPr lang="en-US" sz="2800" smtClean="0">
                <a:solidFill>
                  <a:srgbClr val="FFFF00"/>
                </a:solidFill>
                <a:latin typeface="Arial" charset="0"/>
              </a:rPr>
              <a:t> :</a:t>
            </a:r>
            <a:r>
              <a:rPr lang="en-US" sz="2800" smtClean="0">
                <a:solidFill>
                  <a:srgbClr val="99FF66"/>
                </a:solidFill>
                <a:latin typeface="Arial" charset="0"/>
              </a:rPr>
              <a:t> Cấu tạo bài văn miêu tả cây cối</a:t>
            </a:r>
          </a:p>
        </p:txBody>
      </p:sp>
      <p:sp>
        <p:nvSpPr>
          <p:cNvPr id="18436" name="Rectangle 4"/>
          <p:cNvSpPr>
            <a:spLocks noChangeArrowheads="1"/>
          </p:cNvSpPr>
          <p:nvPr/>
        </p:nvSpPr>
        <p:spPr bwMode="auto">
          <a:xfrm>
            <a:off x="77788" y="1687513"/>
            <a:ext cx="9066212" cy="701675"/>
          </a:xfrm>
          <a:prstGeom prst="rect">
            <a:avLst/>
          </a:prstGeom>
          <a:noFill/>
          <a:ln w="9525">
            <a:noFill/>
            <a:miter lim="800000"/>
            <a:headEnd/>
            <a:tailEnd/>
          </a:ln>
        </p:spPr>
        <p:txBody>
          <a:bodyPr>
            <a:spAutoFit/>
          </a:bodyPr>
          <a:lstStyle/>
          <a:p>
            <a:pPr marL="342900" indent="-342900"/>
            <a:r>
              <a:rPr lang="en-US" sz="2000" b="1">
                <a:solidFill>
                  <a:srgbClr val="FFFFCC"/>
                </a:solidFill>
                <a:latin typeface="Arial" charset="0"/>
              </a:rPr>
              <a:t>2.</a:t>
            </a:r>
            <a:r>
              <a:rPr lang="en-US" sz="2000" b="1" u="sng">
                <a:solidFill>
                  <a:srgbClr val="FFFFCC"/>
                </a:solidFill>
                <a:latin typeface="Arial" charset="0"/>
              </a:rPr>
              <a:t> </a:t>
            </a:r>
            <a:r>
              <a:rPr lang="en-US" sz="2000" b="1" u="sng">
                <a:solidFill>
                  <a:schemeClr val="tx2"/>
                </a:solidFill>
                <a:latin typeface="Arial" charset="0"/>
              </a:rPr>
              <a:t>Đọc lại bài </a:t>
            </a:r>
            <a:r>
              <a:rPr lang="en-US" sz="2000" b="1" i="1">
                <a:solidFill>
                  <a:srgbClr val="FF6600"/>
                </a:solidFill>
                <a:latin typeface="Arial" charset="0"/>
              </a:rPr>
              <a:t>Cây mai tứ quý</a:t>
            </a:r>
            <a:r>
              <a:rPr lang="en-US" sz="2000" b="1" u="sng">
                <a:solidFill>
                  <a:schemeClr val="tx2"/>
                </a:solidFill>
                <a:latin typeface="Arial" charset="0"/>
              </a:rPr>
              <a:t>. Trình tự miêu tả trong bài ấy có điểm gì khác bài </a:t>
            </a:r>
            <a:r>
              <a:rPr lang="en-US" sz="2000" b="1" i="1">
                <a:solidFill>
                  <a:srgbClr val="FF6600"/>
                </a:solidFill>
                <a:latin typeface="Arial" charset="0"/>
              </a:rPr>
              <a:t>Bãi ngô</a:t>
            </a:r>
            <a:r>
              <a:rPr lang="en-US" sz="2000" b="1">
                <a:solidFill>
                  <a:schemeClr val="tx2"/>
                </a:solidFill>
                <a:latin typeface="Arial" charset="0"/>
              </a:rPr>
              <a:t> ?</a:t>
            </a:r>
          </a:p>
        </p:txBody>
      </p:sp>
      <p:sp>
        <p:nvSpPr>
          <p:cNvPr id="18437" name="Rectangle 5"/>
          <p:cNvSpPr>
            <a:spLocks noChangeArrowheads="1"/>
          </p:cNvSpPr>
          <p:nvPr/>
        </p:nvSpPr>
        <p:spPr bwMode="auto">
          <a:xfrm>
            <a:off x="3382963" y="2060575"/>
            <a:ext cx="2486025" cy="457200"/>
          </a:xfrm>
          <a:prstGeom prst="rect">
            <a:avLst/>
          </a:prstGeom>
          <a:solidFill>
            <a:schemeClr val="tx1"/>
          </a:solidFill>
          <a:ln w="9525">
            <a:noFill/>
            <a:miter lim="800000"/>
            <a:headEnd/>
            <a:tailEnd/>
          </a:ln>
        </p:spPr>
        <p:txBody>
          <a:bodyPr wrap="none">
            <a:spAutoFit/>
          </a:bodyPr>
          <a:lstStyle/>
          <a:p>
            <a:r>
              <a:rPr lang="en-US" sz="2400" b="1" i="1">
                <a:solidFill>
                  <a:srgbClr val="FF6600"/>
                </a:solidFill>
                <a:latin typeface="Arial" charset="0"/>
              </a:rPr>
              <a:t>Cây mai tứ quý</a:t>
            </a:r>
          </a:p>
        </p:txBody>
      </p:sp>
      <p:sp>
        <p:nvSpPr>
          <p:cNvPr id="18438" name="Rectangle 6"/>
          <p:cNvSpPr>
            <a:spLocks noChangeArrowheads="1"/>
          </p:cNvSpPr>
          <p:nvPr/>
        </p:nvSpPr>
        <p:spPr bwMode="auto">
          <a:xfrm>
            <a:off x="0" y="2508250"/>
            <a:ext cx="9144000" cy="1006475"/>
          </a:xfrm>
          <a:prstGeom prst="rect">
            <a:avLst/>
          </a:prstGeom>
          <a:noFill/>
          <a:ln w="9525">
            <a:noFill/>
            <a:miter lim="800000"/>
            <a:headEnd/>
            <a:tailEnd/>
          </a:ln>
        </p:spPr>
        <p:txBody>
          <a:bodyPr>
            <a:spAutoFit/>
          </a:bodyPr>
          <a:lstStyle/>
          <a:p>
            <a:r>
              <a:rPr lang="en-US">
                <a:latin typeface="Arial" charset="0"/>
              </a:rPr>
              <a:t>            </a:t>
            </a:r>
            <a:r>
              <a:rPr lang="en-US" sz="2000">
                <a:latin typeface="Arial" charset="0"/>
              </a:rPr>
              <a:t>Cây mai cao trên hai mét, dáng thanh, thân thẳng như thân trúc. Tán tròn tự nhiên xoè rộng ở phần gốc, thu dần thành một điểm ở đỉnh ngọn. Gốc lớn bằng bắp tay, cành vươn đều, nhánh nào cũng rắn chắc.</a:t>
            </a:r>
          </a:p>
        </p:txBody>
      </p:sp>
      <p:sp>
        <p:nvSpPr>
          <p:cNvPr id="18439" name="Rectangle 7"/>
          <p:cNvSpPr>
            <a:spLocks noChangeArrowheads="1"/>
          </p:cNvSpPr>
          <p:nvPr/>
        </p:nvSpPr>
        <p:spPr bwMode="auto">
          <a:xfrm>
            <a:off x="0" y="3508375"/>
            <a:ext cx="9144000" cy="1311275"/>
          </a:xfrm>
          <a:prstGeom prst="rect">
            <a:avLst/>
          </a:prstGeom>
          <a:noFill/>
          <a:ln w="9525">
            <a:noFill/>
            <a:miter lim="800000"/>
            <a:headEnd/>
            <a:tailEnd/>
          </a:ln>
        </p:spPr>
        <p:txBody>
          <a:bodyPr>
            <a:spAutoFit/>
          </a:bodyPr>
          <a:lstStyle/>
          <a:p>
            <a:r>
              <a:rPr lang="en-US">
                <a:latin typeface="Arial" charset="0"/>
              </a:rPr>
              <a:t>           </a:t>
            </a:r>
            <a:r>
              <a:rPr lang="en-US" sz="2000">
                <a:latin typeface="Arial" charset="0"/>
              </a:rPr>
              <a:t>Mai tứ quý nở bốn mùa, cánh hoa vàng thẫm xếp làm ba lớp. Năm cánh dài đỏ tía như ức gà chọi, đỏ suốt từ đời hoa sang đời kết trái. Trái kết màu chín đậm, óng ánh như những hạt  cườm đính trên tầng áo lá lúc nào cũng xum xuê một màu xanh chắc bền.</a:t>
            </a:r>
          </a:p>
        </p:txBody>
      </p:sp>
      <p:sp>
        <p:nvSpPr>
          <p:cNvPr id="26632" name="Text Box 8"/>
          <p:cNvSpPr txBox="1">
            <a:spLocks noChangeArrowheads="1"/>
          </p:cNvSpPr>
          <p:nvPr/>
        </p:nvSpPr>
        <p:spPr bwMode="auto">
          <a:xfrm>
            <a:off x="0" y="4803775"/>
            <a:ext cx="9144000" cy="1311275"/>
          </a:xfrm>
          <a:prstGeom prst="rect">
            <a:avLst/>
          </a:prstGeom>
          <a:solidFill>
            <a:schemeClr val="accent1"/>
          </a:solidFill>
          <a:ln w="9525">
            <a:noFill/>
            <a:miter lim="800000"/>
            <a:headEnd/>
            <a:tailEnd/>
          </a:ln>
        </p:spPr>
        <p:txBody>
          <a:bodyPr>
            <a:spAutoFit/>
          </a:bodyPr>
          <a:lstStyle/>
          <a:p>
            <a:r>
              <a:rPr lang="en-US" sz="2000">
                <a:latin typeface="Arial" charset="0"/>
              </a:rPr>
              <a:t>          Đứng bên cây ngắm hoa, xem lá, ta thầm cảm phục cái mầu nhiệm của tạo vật trong sự hào phóng và lo xa : đã có mai  vàng rực rỡ góp với muôn hoa ngày Tết, lại có mai tứ quý cần mẫn, thịnh vượng quanh năm.</a:t>
            </a:r>
          </a:p>
          <a:p>
            <a:r>
              <a:rPr lang="en-US" sz="2000">
                <a:latin typeface="Arial" charset="0"/>
              </a:rPr>
              <a:t>                                                                               Theo </a:t>
            </a:r>
            <a:r>
              <a:rPr lang="en-US" sz="2000" b="1" i="1">
                <a:solidFill>
                  <a:schemeClr val="tx2"/>
                </a:solidFill>
                <a:latin typeface="Arial" charset="0"/>
              </a:rPr>
              <a:t>Nguy</a:t>
            </a:r>
            <a:r>
              <a:rPr lang="en-US" b="1" i="1">
                <a:solidFill>
                  <a:schemeClr val="tx2"/>
                </a:solidFill>
                <a:latin typeface="Arial" charset="0"/>
              </a:rPr>
              <a:t>ễn Vũ Tiềm</a:t>
            </a:r>
          </a:p>
        </p:txBody>
      </p:sp>
      <p:sp>
        <p:nvSpPr>
          <p:cNvPr id="26633" name="Text Box 9"/>
          <p:cNvSpPr txBox="1">
            <a:spLocks noChangeArrowheads="1"/>
          </p:cNvSpPr>
          <p:nvPr/>
        </p:nvSpPr>
        <p:spPr bwMode="auto">
          <a:xfrm>
            <a:off x="-44450" y="4806950"/>
            <a:ext cx="1011238" cy="400050"/>
          </a:xfrm>
          <a:prstGeom prst="rect">
            <a:avLst/>
          </a:prstGeom>
          <a:noFill/>
          <a:ln w="9525">
            <a:noFill/>
            <a:miter lim="800000"/>
            <a:headEnd/>
            <a:tailEnd/>
          </a:ln>
        </p:spPr>
        <p:txBody>
          <a:bodyPr wrap="none">
            <a:spAutoFit/>
          </a:bodyPr>
          <a:lstStyle/>
          <a:p>
            <a:r>
              <a:rPr lang="en-US" sz="2000">
                <a:solidFill>
                  <a:srgbClr val="FF0000"/>
                </a:solidFill>
                <a:latin typeface="Arial" charset="0"/>
              </a:rPr>
              <a:t>Đoạn 3</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6633"/>
                                        </p:tgtEl>
                                        <p:attrNameLst>
                                          <p:attrName>style.visibility</p:attrName>
                                        </p:attrNameLst>
                                      </p:cBhvr>
                                      <p:to>
                                        <p:strVal val="visible"/>
                                      </p:to>
                                    </p:set>
                                    <p:animEffect transition="in" filter="box(in)">
                                      <p:cBhvr>
                                        <p:cTn id="7" dur="500"/>
                                        <p:tgtEl>
                                          <p:spTgt spid="26633"/>
                                        </p:tgtEl>
                                      </p:cBhvr>
                                    </p:animEffect>
                                  </p:childTnLst>
                                </p:cTn>
                              </p:par>
                              <p:par>
                                <p:cTn id="8" presetID="27" presetClass="emph" presetSubtype="0" fill="hold" grpId="0" nodeType="withEffect">
                                  <p:stCondLst>
                                    <p:cond delay="0"/>
                                  </p:stCondLst>
                                  <p:childTnLst>
                                    <p:animClr clrSpc="rgb" dir="cw">
                                      <p:cBhvr override="childStyle">
                                        <p:cTn id="9" dur="250" autoRev="1" fill="hold"/>
                                        <p:tgtEl>
                                          <p:spTgt spid="26632"/>
                                        </p:tgtEl>
                                        <p:attrNameLst>
                                          <p:attrName>style.color</p:attrName>
                                        </p:attrNameLst>
                                      </p:cBhvr>
                                      <p:to>
                                        <a:schemeClr val="bg1"/>
                                      </p:to>
                                    </p:animClr>
                                    <p:animClr clrSpc="rgb" dir="cw">
                                      <p:cBhvr>
                                        <p:cTn id="10" dur="250" autoRev="1" fill="hold"/>
                                        <p:tgtEl>
                                          <p:spTgt spid="26632"/>
                                        </p:tgtEl>
                                        <p:attrNameLst>
                                          <p:attrName>fillcolor</p:attrName>
                                        </p:attrNameLst>
                                      </p:cBhvr>
                                      <p:to>
                                        <a:schemeClr val="bg1"/>
                                      </p:to>
                                    </p:animClr>
                                    <p:set>
                                      <p:cBhvr>
                                        <p:cTn id="11" dur="250" autoRev="1" fill="hold"/>
                                        <p:tgtEl>
                                          <p:spTgt spid="26632"/>
                                        </p:tgtEl>
                                        <p:attrNameLst>
                                          <p:attrName>fill.type</p:attrName>
                                        </p:attrNameLst>
                                      </p:cBhvr>
                                      <p:to>
                                        <p:strVal val="solid"/>
                                      </p:to>
                                    </p:set>
                                    <p:set>
                                      <p:cBhvr>
                                        <p:cTn id="12" dur="250" autoRev="1" fill="hold"/>
                                        <p:tgtEl>
                                          <p:spTgt spid="2663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2" grpId="0" animBg="1"/>
      <p:bldP spid="2663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a:xfrm>
            <a:off x="685800" y="0"/>
            <a:ext cx="7772400" cy="1763713"/>
          </a:xfrm>
          <a:noFill/>
        </p:spPr>
        <p:txBody>
          <a:bodyPr/>
          <a:lstStyle/>
          <a:p>
            <a:pPr eaLnBrk="1" hangingPunct="1"/>
            <a:r>
              <a:rPr lang="en-US" sz="2400" smtClean="0">
                <a:solidFill>
                  <a:srgbClr val="33CC33"/>
                </a:solidFill>
                <a:latin typeface="Arial" charset="0"/>
              </a:rPr>
              <a:t/>
            </a:r>
            <a:br>
              <a:rPr lang="en-US" sz="2400" smtClean="0">
                <a:solidFill>
                  <a:srgbClr val="33CC33"/>
                </a:solidFill>
                <a:latin typeface="Arial" charset="0"/>
              </a:rPr>
            </a:br>
            <a:r>
              <a:rPr lang="en-US" sz="2400" u="sng" smtClean="0">
                <a:solidFill>
                  <a:srgbClr val="FFFF00"/>
                </a:solidFill>
                <a:latin typeface="Arial" charset="0"/>
              </a:rPr>
              <a:t>Môn :</a:t>
            </a:r>
            <a:r>
              <a:rPr lang="en-US" sz="2400" smtClean="0">
                <a:solidFill>
                  <a:srgbClr val="33CC33"/>
                </a:solidFill>
                <a:latin typeface="Arial" charset="0"/>
              </a:rPr>
              <a:t> </a:t>
            </a:r>
            <a:r>
              <a:rPr lang="en-US" sz="2400" b="1" smtClean="0">
                <a:solidFill>
                  <a:srgbClr val="FF0000"/>
                </a:solidFill>
                <a:latin typeface="Times New Roman" pitchFamily="18" charset="0"/>
              </a:rPr>
              <a:t>Tập làm văn </a:t>
            </a:r>
          </a:p>
        </p:txBody>
      </p:sp>
      <p:sp>
        <p:nvSpPr>
          <p:cNvPr id="19459" name="Rectangle 3"/>
          <p:cNvSpPr>
            <a:spLocks noGrp="1" noChangeArrowheads="1"/>
          </p:cNvSpPr>
          <p:nvPr>
            <p:ph type="body" sz="half" idx="1"/>
          </p:nvPr>
        </p:nvSpPr>
        <p:spPr>
          <a:xfrm>
            <a:off x="301625" y="1155700"/>
            <a:ext cx="8308975" cy="1066800"/>
          </a:xfrm>
        </p:spPr>
        <p:txBody>
          <a:bodyPr/>
          <a:lstStyle/>
          <a:p>
            <a:pPr algn="ctr" eaLnBrk="1" hangingPunct="1">
              <a:buFontTx/>
              <a:buNone/>
            </a:pPr>
            <a:r>
              <a:rPr lang="en-US" sz="2800" u="sng" smtClean="0">
                <a:solidFill>
                  <a:srgbClr val="FFFF00"/>
                </a:solidFill>
                <a:latin typeface="Arial" charset="0"/>
              </a:rPr>
              <a:t>Bài</a:t>
            </a:r>
            <a:r>
              <a:rPr lang="en-US" sz="2800" smtClean="0">
                <a:solidFill>
                  <a:srgbClr val="FFFF00"/>
                </a:solidFill>
                <a:latin typeface="Arial" charset="0"/>
              </a:rPr>
              <a:t> :</a:t>
            </a:r>
            <a:r>
              <a:rPr lang="en-US" sz="2800" smtClean="0">
                <a:solidFill>
                  <a:srgbClr val="99FF66"/>
                </a:solidFill>
                <a:latin typeface="Arial" charset="0"/>
              </a:rPr>
              <a:t> Cấu tạo bài văn miêu tả cây cối</a:t>
            </a:r>
          </a:p>
        </p:txBody>
      </p:sp>
      <p:sp>
        <p:nvSpPr>
          <p:cNvPr id="19460" name="Rectangle 4"/>
          <p:cNvSpPr>
            <a:spLocks noChangeArrowheads="1"/>
          </p:cNvSpPr>
          <p:nvPr/>
        </p:nvSpPr>
        <p:spPr bwMode="auto">
          <a:xfrm>
            <a:off x="77788" y="1687513"/>
            <a:ext cx="9066212" cy="701675"/>
          </a:xfrm>
          <a:prstGeom prst="rect">
            <a:avLst/>
          </a:prstGeom>
          <a:noFill/>
          <a:ln w="9525">
            <a:noFill/>
            <a:miter lim="800000"/>
            <a:headEnd/>
            <a:tailEnd/>
          </a:ln>
        </p:spPr>
        <p:txBody>
          <a:bodyPr>
            <a:spAutoFit/>
          </a:bodyPr>
          <a:lstStyle/>
          <a:p>
            <a:pPr marL="342900" indent="-342900"/>
            <a:r>
              <a:rPr lang="en-US" sz="2000" b="1">
                <a:solidFill>
                  <a:srgbClr val="FFFFCC"/>
                </a:solidFill>
                <a:latin typeface="Arial" charset="0"/>
              </a:rPr>
              <a:t>2.</a:t>
            </a:r>
            <a:r>
              <a:rPr lang="en-US" sz="2000" b="1" u="sng">
                <a:solidFill>
                  <a:srgbClr val="FFFFCC"/>
                </a:solidFill>
                <a:latin typeface="Arial" charset="0"/>
              </a:rPr>
              <a:t> </a:t>
            </a:r>
            <a:r>
              <a:rPr lang="en-US" sz="2000" b="1" u="sng">
                <a:solidFill>
                  <a:schemeClr val="tx2"/>
                </a:solidFill>
                <a:latin typeface="Arial" charset="0"/>
              </a:rPr>
              <a:t>Đọc lại bài </a:t>
            </a:r>
            <a:r>
              <a:rPr lang="en-US" sz="2000" b="1" i="1">
                <a:solidFill>
                  <a:srgbClr val="FF6600"/>
                </a:solidFill>
                <a:latin typeface="Arial" charset="0"/>
              </a:rPr>
              <a:t>Cây mai tứ quý</a:t>
            </a:r>
            <a:r>
              <a:rPr lang="en-US" sz="2000" b="1" u="sng">
                <a:solidFill>
                  <a:schemeClr val="tx2"/>
                </a:solidFill>
                <a:latin typeface="Arial" charset="0"/>
              </a:rPr>
              <a:t>. Trình tự miêu tả trong bài ấy có điểm gì khác bài </a:t>
            </a:r>
            <a:r>
              <a:rPr lang="en-US" sz="2000" b="1" i="1">
                <a:solidFill>
                  <a:srgbClr val="FF6600"/>
                </a:solidFill>
                <a:latin typeface="Arial" charset="0"/>
              </a:rPr>
              <a:t>Bãi ngô</a:t>
            </a:r>
            <a:r>
              <a:rPr lang="en-US" sz="2000" b="1">
                <a:solidFill>
                  <a:schemeClr val="tx2"/>
                </a:solidFill>
                <a:latin typeface="Arial" charset="0"/>
              </a:rPr>
              <a:t> ?</a:t>
            </a:r>
          </a:p>
        </p:txBody>
      </p:sp>
      <p:sp>
        <p:nvSpPr>
          <p:cNvPr id="19461" name="Rectangle 5"/>
          <p:cNvSpPr>
            <a:spLocks noChangeArrowheads="1"/>
          </p:cNvSpPr>
          <p:nvPr/>
        </p:nvSpPr>
        <p:spPr bwMode="auto">
          <a:xfrm>
            <a:off x="3382963" y="2060575"/>
            <a:ext cx="2486025" cy="457200"/>
          </a:xfrm>
          <a:prstGeom prst="rect">
            <a:avLst/>
          </a:prstGeom>
          <a:solidFill>
            <a:schemeClr val="tx1"/>
          </a:solidFill>
          <a:ln w="9525">
            <a:noFill/>
            <a:miter lim="800000"/>
            <a:headEnd/>
            <a:tailEnd/>
          </a:ln>
        </p:spPr>
        <p:txBody>
          <a:bodyPr wrap="none">
            <a:spAutoFit/>
          </a:bodyPr>
          <a:lstStyle/>
          <a:p>
            <a:r>
              <a:rPr lang="en-US" sz="2400" b="1" i="1">
                <a:solidFill>
                  <a:srgbClr val="FF6600"/>
                </a:solidFill>
                <a:latin typeface="Arial" charset="0"/>
              </a:rPr>
              <a:t>Cây mai tứ quý</a:t>
            </a:r>
          </a:p>
        </p:txBody>
      </p:sp>
      <p:sp>
        <p:nvSpPr>
          <p:cNvPr id="19462" name="Text Box 8"/>
          <p:cNvSpPr txBox="1">
            <a:spLocks noChangeArrowheads="1"/>
          </p:cNvSpPr>
          <p:nvPr/>
        </p:nvSpPr>
        <p:spPr bwMode="auto">
          <a:xfrm>
            <a:off x="0" y="3048000"/>
            <a:ext cx="9144000" cy="1311275"/>
          </a:xfrm>
          <a:prstGeom prst="rect">
            <a:avLst/>
          </a:prstGeom>
          <a:solidFill>
            <a:schemeClr val="accent1"/>
          </a:solidFill>
          <a:ln w="9525">
            <a:noFill/>
            <a:miter lim="800000"/>
            <a:headEnd/>
            <a:tailEnd/>
          </a:ln>
        </p:spPr>
        <p:txBody>
          <a:bodyPr>
            <a:spAutoFit/>
          </a:bodyPr>
          <a:lstStyle/>
          <a:p>
            <a:r>
              <a:rPr lang="en-US" sz="2000">
                <a:latin typeface="Arial" charset="0"/>
              </a:rPr>
              <a:t>          Đứng bên cây ngắm hoa, xem lá, ta thầm cảm phục cái mầu nhiệm của tạo vật trong sự hào phóng và lo xa : đã có mai  vàng rực rỡ góp với muôn hoa ngày Tết, lại có mai tứ quý cần mẫn, thịnh vượng quanh năm.</a:t>
            </a:r>
          </a:p>
          <a:p>
            <a:r>
              <a:rPr lang="en-US" sz="2000">
                <a:latin typeface="Arial" charset="0"/>
              </a:rPr>
              <a:t>                                                                               Theo </a:t>
            </a:r>
            <a:r>
              <a:rPr lang="en-US" sz="2000" b="1" i="1">
                <a:solidFill>
                  <a:schemeClr val="tx2"/>
                </a:solidFill>
                <a:latin typeface="Arial" charset="0"/>
              </a:rPr>
              <a:t>Nguy</a:t>
            </a:r>
            <a:r>
              <a:rPr lang="en-US" b="1" i="1">
                <a:solidFill>
                  <a:schemeClr val="tx2"/>
                </a:solidFill>
                <a:latin typeface="Arial" charset="0"/>
              </a:rPr>
              <a:t>ễn Vũ Tiềm</a:t>
            </a:r>
          </a:p>
        </p:txBody>
      </p:sp>
      <p:sp>
        <p:nvSpPr>
          <p:cNvPr id="19463" name="Text Box 9"/>
          <p:cNvSpPr txBox="1">
            <a:spLocks noChangeArrowheads="1"/>
          </p:cNvSpPr>
          <p:nvPr/>
        </p:nvSpPr>
        <p:spPr bwMode="auto">
          <a:xfrm>
            <a:off x="-22225" y="3035300"/>
            <a:ext cx="1011238" cy="400050"/>
          </a:xfrm>
          <a:prstGeom prst="rect">
            <a:avLst/>
          </a:prstGeom>
          <a:noFill/>
          <a:ln w="9525">
            <a:noFill/>
            <a:miter lim="800000"/>
            <a:headEnd/>
            <a:tailEnd/>
          </a:ln>
        </p:spPr>
        <p:txBody>
          <a:bodyPr wrap="none">
            <a:spAutoFit/>
          </a:bodyPr>
          <a:lstStyle/>
          <a:p>
            <a:r>
              <a:rPr lang="en-US" sz="2000">
                <a:solidFill>
                  <a:srgbClr val="FF0000"/>
                </a:solidFill>
                <a:latin typeface="Arial" charset="0"/>
              </a:rPr>
              <a:t>Đoạn 3</a:t>
            </a:r>
          </a:p>
        </p:txBody>
      </p:sp>
      <p:sp>
        <p:nvSpPr>
          <p:cNvPr id="27658" name="Text Box 10"/>
          <p:cNvSpPr txBox="1">
            <a:spLocks noChangeArrowheads="1"/>
          </p:cNvSpPr>
          <p:nvPr/>
        </p:nvSpPr>
        <p:spPr bwMode="auto">
          <a:xfrm>
            <a:off x="2590800" y="4527550"/>
            <a:ext cx="3836988" cy="396875"/>
          </a:xfrm>
          <a:prstGeom prst="rect">
            <a:avLst/>
          </a:prstGeom>
          <a:solidFill>
            <a:schemeClr val="tx1"/>
          </a:solidFill>
          <a:ln w="9525">
            <a:noFill/>
            <a:miter lim="800000"/>
            <a:headEnd/>
            <a:tailEnd/>
          </a:ln>
        </p:spPr>
        <p:txBody>
          <a:bodyPr wrap="none">
            <a:spAutoFit/>
          </a:bodyPr>
          <a:lstStyle/>
          <a:p>
            <a:r>
              <a:rPr lang="en-US" sz="2000" b="1" i="1">
                <a:solidFill>
                  <a:srgbClr val="FF0000"/>
                </a:solidFill>
                <a:latin typeface="Arial" charset="0"/>
              </a:rPr>
              <a:t>Cảm nghĩ của người miêu tả.</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withEffect">
                                  <p:stCondLst>
                                    <p:cond delay="0"/>
                                  </p:stCondLst>
                                  <p:childTnLst>
                                    <p:set>
                                      <p:cBhvr>
                                        <p:cTn id="6" dur="1" fill="hold">
                                          <p:stCondLst>
                                            <p:cond delay="0"/>
                                          </p:stCondLst>
                                        </p:cTn>
                                        <p:tgtEl>
                                          <p:spTgt spid="27658"/>
                                        </p:tgtEl>
                                        <p:attrNameLst>
                                          <p:attrName>style.visibility</p:attrName>
                                        </p:attrNameLst>
                                      </p:cBhvr>
                                      <p:to>
                                        <p:strVal val="visible"/>
                                      </p:to>
                                    </p:set>
                                    <p:animEffect transition="in" filter="slide(fromBottom)">
                                      <p:cBhvr>
                                        <p:cTn id="7" dur="500"/>
                                        <p:tgtEl>
                                          <p:spTgt spid="276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707" name="Group 35"/>
          <p:cNvGraphicFramePr>
            <a:graphicFrameLocks noGrp="1"/>
          </p:cNvGraphicFramePr>
          <p:nvPr/>
        </p:nvGraphicFramePr>
        <p:xfrm>
          <a:off x="5029200" y="5343525"/>
          <a:ext cx="3962400" cy="1143000"/>
        </p:xfrm>
        <a:graphic>
          <a:graphicData uri="http://schemas.openxmlformats.org/drawingml/2006/table">
            <a:tbl>
              <a:tblPr/>
              <a:tblGrid>
                <a:gridCol w="3962400"/>
              </a:tblGrid>
              <a:tr h="11430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latin typeface="Arial Blac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00"/>
                    </a:solidFill>
                  </a:tcPr>
                </a:tc>
              </a:tr>
            </a:tbl>
          </a:graphicData>
        </a:graphic>
      </p:graphicFrame>
      <p:graphicFrame>
        <p:nvGraphicFramePr>
          <p:cNvPr id="28698" name="Group 26"/>
          <p:cNvGraphicFramePr>
            <a:graphicFrameLocks noGrp="1"/>
          </p:cNvGraphicFramePr>
          <p:nvPr/>
        </p:nvGraphicFramePr>
        <p:xfrm>
          <a:off x="5181600" y="2009775"/>
          <a:ext cx="3733800" cy="2819400"/>
        </p:xfrm>
        <a:graphic>
          <a:graphicData uri="http://schemas.openxmlformats.org/drawingml/2006/table">
            <a:tbl>
              <a:tblPr/>
              <a:tblGrid>
                <a:gridCol w="3733800"/>
              </a:tblGrid>
              <a:tr h="28194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2800" b="0" i="0" u="none" strike="noStrike" cap="none" normalizeH="0" baseline="0" smtClean="0">
                        <a:ln>
                          <a:noFill/>
                        </a:ln>
                        <a:solidFill>
                          <a:schemeClr val="tx1"/>
                        </a:solidFill>
                        <a:effectLst/>
                        <a:latin typeface="Arial Black"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bl>
          </a:graphicData>
        </a:graphic>
      </p:graphicFrame>
      <p:sp>
        <p:nvSpPr>
          <p:cNvPr id="20494" name="Rectangle 2"/>
          <p:cNvSpPr>
            <a:spLocks noGrp="1" noRot="1" noChangeArrowheads="1"/>
          </p:cNvSpPr>
          <p:nvPr>
            <p:ph type="title"/>
          </p:nvPr>
        </p:nvSpPr>
        <p:spPr>
          <a:xfrm>
            <a:off x="685800" y="0"/>
            <a:ext cx="7772400" cy="1763713"/>
          </a:xfrm>
          <a:noFill/>
        </p:spPr>
        <p:txBody>
          <a:bodyPr/>
          <a:lstStyle/>
          <a:p>
            <a:pPr eaLnBrk="1" hangingPunct="1"/>
            <a:r>
              <a:rPr lang="en-US" sz="2400" u="sng" smtClean="0">
                <a:solidFill>
                  <a:srgbClr val="FFFF00"/>
                </a:solidFill>
                <a:latin typeface="Arial" charset="0"/>
              </a:rPr>
              <a:t>Môn :</a:t>
            </a:r>
            <a:r>
              <a:rPr lang="en-US" sz="2400" smtClean="0">
                <a:solidFill>
                  <a:srgbClr val="33CC33"/>
                </a:solidFill>
                <a:latin typeface="Arial" charset="0"/>
              </a:rPr>
              <a:t> </a:t>
            </a:r>
            <a:r>
              <a:rPr lang="en-US" sz="2400" b="1" smtClean="0">
                <a:solidFill>
                  <a:srgbClr val="FF0000"/>
                </a:solidFill>
                <a:latin typeface="Times New Roman" pitchFamily="18" charset="0"/>
              </a:rPr>
              <a:t>Tập làm văn </a:t>
            </a:r>
          </a:p>
        </p:txBody>
      </p:sp>
      <p:sp>
        <p:nvSpPr>
          <p:cNvPr id="20495" name="Rectangle 3"/>
          <p:cNvSpPr>
            <a:spLocks noGrp="1" noChangeArrowheads="1"/>
          </p:cNvSpPr>
          <p:nvPr>
            <p:ph type="body" sz="half" idx="1"/>
          </p:nvPr>
        </p:nvSpPr>
        <p:spPr>
          <a:xfrm>
            <a:off x="301625" y="1155700"/>
            <a:ext cx="8308975" cy="1066800"/>
          </a:xfrm>
        </p:spPr>
        <p:txBody>
          <a:bodyPr/>
          <a:lstStyle/>
          <a:p>
            <a:pPr algn="ctr" eaLnBrk="1" hangingPunct="1">
              <a:buFontTx/>
              <a:buNone/>
            </a:pPr>
            <a:r>
              <a:rPr lang="en-US" sz="2800" u="sng" smtClean="0">
                <a:solidFill>
                  <a:srgbClr val="FFFF00"/>
                </a:solidFill>
                <a:latin typeface="Arial" charset="0"/>
              </a:rPr>
              <a:t>Bài</a:t>
            </a:r>
            <a:r>
              <a:rPr lang="en-US" sz="2800" smtClean="0">
                <a:solidFill>
                  <a:srgbClr val="FFFF00"/>
                </a:solidFill>
                <a:latin typeface="Arial" charset="0"/>
              </a:rPr>
              <a:t> :</a:t>
            </a:r>
            <a:r>
              <a:rPr lang="en-US" sz="2800" smtClean="0">
                <a:solidFill>
                  <a:srgbClr val="99FF66"/>
                </a:solidFill>
                <a:latin typeface="Arial" charset="0"/>
              </a:rPr>
              <a:t> Cấu tạo bài văn miêu tả cây cối</a:t>
            </a:r>
          </a:p>
        </p:txBody>
      </p:sp>
      <p:sp>
        <p:nvSpPr>
          <p:cNvPr id="28676" name="Text Box 4"/>
          <p:cNvSpPr txBox="1">
            <a:spLocks noChangeArrowheads="1"/>
          </p:cNvSpPr>
          <p:nvPr/>
        </p:nvSpPr>
        <p:spPr bwMode="auto">
          <a:xfrm>
            <a:off x="0" y="2032000"/>
            <a:ext cx="5027613" cy="396875"/>
          </a:xfrm>
          <a:prstGeom prst="rect">
            <a:avLst/>
          </a:prstGeom>
          <a:noFill/>
          <a:ln w="9525">
            <a:noFill/>
            <a:miter lim="800000"/>
            <a:headEnd/>
            <a:tailEnd/>
          </a:ln>
        </p:spPr>
        <p:txBody>
          <a:bodyPr wrap="none">
            <a:spAutoFit/>
          </a:bodyPr>
          <a:lstStyle/>
          <a:p>
            <a:r>
              <a:rPr lang="en-US" sz="2000">
                <a:latin typeface="Arial" charset="0"/>
              </a:rPr>
              <a:t>Bài văn miêu tả bãi ngô theo trình tự nào ?</a:t>
            </a:r>
          </a:p>
        </p:txBody>
      </p:sp>
      <p:sp>
        <p:nvSpPr>
          <p:cNvPr id="28677" name="Text Box 5"/>
          <p:cNvSpPr txBox="1">
            <a:spLocks noChangeArrowheads="1"/>
          </p:cNvSpPr>
          <p:nvPr/>
        </p:nvSpPr>
        <p:spPr bwMode="auto">
          <a:xfrm>
            <a:off x="5410200" y="2066925"/>
            <a:ext cx="3733800" cy="1006475"/>
          </a:xfrm>
          <a:prstGeom prst="rect">
            <a:avLst/>
          </a:prstGeom>
          <a:noFill/>
          <a:ln w="9525">
            <a:noFill/>
            <a:miter lim="800000"/>
            <a:headEnd/>
            <a:tailEnd/>
          </a:ln>
        </p:spPr>
        <p:txBody>
          <a:bodyPr>
            <a:spAutoFit/>
          </a:bodyPr>
          <a:lstStyle/>
          <a:p>
            <a:r>
              <a:rPr lang="en-US" sz="2000">
                <a:latin typeface="Arial" charset="0"/>
              </a:rPr>
              <a:t>Bài văn miêu tả bãi ngô theo từng thời kì phát triển của cây ngô.</a:t>
            </a:r>
          </a:p>
        </p:txBody>
      </p:sp>
      <p:sp>
        <p:nvSpPr>
          <p:cNvPr id="28678" name="Text Box 6"/>
          <p:cNvSpPr txBox="1">
            <a:spLocks noChangeArrowheads="1"/>
          </p:cNvSpPr>
          <p:nvPr/>
        </p:nvSpPr>
        <p:spPr bwMode="auto">
          <a:xfrm>
            <a:off x="0" y="3311525"/>
            <a:ext cx="5105400" cy="701675"/>
          </a:xfrm>
          <a:prstGeom prst="rect">
            <a:avLst/>
          </a:prstGeom>
          <a:noFill/>
          <a:ln w="9525">
            <a:noFill/>
            <a:miter lim="800000"/>
            <a:headEnd/>
            <a:tailEnd/>
          </a:ln>
        </p:spPr>
        <p:txBody>
          <a:bodyPr>
            <a:spAutoFit/>
          </a:bodyPr>
          <a:lstStyle/>
          <a:p>
            <a:r>
              <a:rPr lang="en-US" sz="2000">
                <a:latin typeface="Arial" charset="0"/>
              </a:rPr>
              <a:t>Bài văn miêu tả cây mai tứ quý theo trình tự nào ?</a:t>
            </a:r>
          </a:p>
        </p:txBody>
      </p:sp>
      <p:sp>
        <p:nvSpPr>
          <p:cNvPr id="28679" name="Text Box 7"/>
          <p:cNvSpPr txBox="1">
            <a:spLocks noChangeArrowheads="1"/>
          </p:cNvSpPr>
          <p:nvPr/>
        </p:nvSpPr>
        <p:spPr bwMode="auto">
          <a:xfrm>
            <a:off x="5438775" y="3311525"/>
            <a:ext cx="3505200" cy="1006475"/>
          </a:xfrm>
          <a:prstGeom prst="rect">
            <a:avLst/>
          </a:prstGeom>
          <a:noFill/>
          <a:ln w="9525">
            <a:noFill/>
            <a:miter lim="800000"/>
            <a:headEnd/>
            <a:tailEnd/>
          </a:ln>
        </p:spPr>
        <p:txBody>
          <a:bodyPr>
            <a:spAutoFit/>
          </a:bodyPr>
          <a:lstStyle/>
          <a:p>
            <a:r>
              <a:rPr lang="en-US" sz="2000">
                <a:latin typeface="Arial" charset="0"/>
              </a:rPr>
              <a:t>Bài văn miêu tả cây mai tứ quý theo từng bộ phận của cây.</a:t>
            </a:r>
          </a:p>
        </p:txBody>
      </p:sp>
      <p:sp>
        <p:nvSpPr>
          <p:cNvPr id="28680" name="Text Box 8"/>
          <p:cNvSpPr txBox="1">
            <a:spLocks noChangeArrowheads="1"/>
          </p:cNvSpPr>
          <p:nvPr/>
        </p:nvSpPr>
        <p:spPr bwMode="auto">
          <a:xfrm>
            <a:off x="6400800" y="1574800"/>
            <a:ext cx="1520825" cy="396875"/>
          </a:xfrm>
          <a:prstGeom prst="rect">
            <a:avLst/>
          </a:prstGeom>
          <a:noFill/>
          <a:ln w="9525">
            <a:noFill/>
            <a:miter lim="800000"/>
            <a:headEnd/>
            <a:tailEnd/>
          </a:ln>
        </p:spPr>
        <p:txBody>
          <a:bodyPr wrap="none">
            <a:spAutoFit/>
          </a:bodyPr>
          <a:lstStyle/>
          <a:p>
            <a:r>
              <a:rPr lang="en-US" sz="2000" b="1">
                <a:solidFill>
                  <a:srgbClr val="FF00FF"/>
                </a:solidFill>
                <a:latin typeface="Arial" charset="0"/>
              </a:rPr>
              <a:t>Khác nhau</a:t>
            </a:r>
          </a:p>
        </p:txBody>
      </p:sp>
      <p:sp>
        <p:nvSpPr>
          <p:cNvPr id="28699" name="Text Box 27"/>
          <p:cNvSpPr txBox="1">
            <a:spLocks noChangeArrowheads="1"/>
          </p:cNvSpPr>
          <p:nvPr/>
        </p:nvSpPr>
        <p:spPr bwMode="auto">
          <a:xfrm>
            <a:off x="6248400" y="4819650"/>
            <a:ext cx="1641475" cy="396875"/>
          </a:xfrm>
          <a:prstGeom prst="rect">
            <a:avLst/>
          </a:prstGeom>
          <a:noFill/>
          <a:ln w="9525">
            <a:noFill/>
            <a:miter lim="800000"/>
            <a:headEnd/>
            <a:tailEnd/>
          </a:ln>
        </p:spPr>
        <p:txBody>
          <a:bodyPr wrap="none">
            <a:spAutoFit/>
          </a:bodyPr>
          <a:lstStyle/>
          <a:p>
            <a:r>
              <a:rPr lang="en-US" sz="2000" b="1">
                <a:solidFill>
                  <a:srgbClr val="99FF66"/>
                </a:solidFill>
                <a:latin typeface="Arial" charset="0"/>
              </a:rPr>
              <a:t>Giống nhau</a:t>
            </a:r>
          </a:p>
        </p:txBody>
      </p:sp>
      <p:sp>
        <p:nvSpPr>
          <p:cNvPr id="28700" name="Text Box 28"/>
          <p:cNvSpPr txBox="1">
            <a:spLocks noChangeArrowheads="1"/>
          </p:cNvSpPr>
          <p:nvPr/>
        </p:nvSpPr>
        <p:spPr bwMode="auto">
          <a:xfrm>
            <a:off x="5105400" y="5334000"/>
            <a:ext cx="4038600" cy="1006475"/>
          </a:xfrm>
          <a:prstGeom prst="rect">
            <a:avLst/>
          </a:prstGeom>
          <a:noFill/>
          <a:ln w="9525">
            <a:noFill/>
            <a:miter lim="800000"/>
            <a:headEnd/>
            <a:tailEnd/>
          </a:ln>
        </p:spPr>
        <p:txBody>
          <a:bodyPr>
            <a:spAutoFit/>
          </a:bodyPr>
          <a:lstStyle/>
          <a:p>
            <a:r>
              <a:rPr lang="en-US" sz="2000">
                <a:latin typeface="Arial" charset="0"/>
              </a:rPr>
              <a:t>Bài cây mai tứ quý và bài bãi ngô cùng tả về cây cối và đều có 3 phần : Mở bài, thân bài, kết bài.</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8676"/>
                                        </p:tgtEl>
                                        <p:attrNameLst>
                                          <p:attrName>style.visibility</p:attrName>
                                        </p:attrNameLst>
                                      </p:cBhvr>
                                      <p:to>
                                        <p:strVal val="visible"/>
                                      </p:to>
                                    </p:set>
                                    <p:animEffect transition="in" filter="fade">
                                      <p:cBhvr>
                                        <p:cTn id="7" dur="1000"/>
                                        <p:tgtEl>
                                          <p:spTgt spid="28676"/>
                                        </p:tgtEl>
                                      </p:cBhvr>
                                    </p:animEffect>
                                    <p:anim calcmode="lin" valueType="num">
                                      <p:cBhvr>
                                        <p:cTn id="8" dur="1000" fill="hold"/>
                                        <p:tgtEl>
                                          <p:spTgt spid="28676"/>
                                        </p:tgtEl>
                                        <p:attrNameLst>
                                          <p:attrName>ppt_x</p:attrName>
                                        </p:attrNameLst>
                                      </p:cBhvr>
                                      <p:tavLst>
                                        <p:tav tm="0">
                                          <p:val>
                                            <p:strVal val="#ppt_x"/>
                                          </p:val>
                                        </p:tav>
                                        <p:tav tm="100000">
                                          <p:val>
                                            <p:strVal val="#ppt_x"/>
                                          </p:val>
                                        </p:tav>
                                      </p:tavLst>
                                    </p:anim>
                                    <p:anim calcmode="lin" valueType="num">
                                      <p:cBhvr>
                                        <p:cTn id="9" dur="1000" fill="hold"/>
                                        <p:tgtEl>
                                          <p:spTgt spid="2867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8677"/>
                                        </p:tgtEl>
                                        <p:attrNameLst>
                                          <p:attrName>style.visibility</p:attrName>
                                        </p:attrNameLst>
                                      </p:cBhvr>
                                      <p:to>
                                        <p:strVal val="visible"/>
                                      </p:to>
                                    </p:set>
                                    <p:animEffect transition="in" filter="fade">
                                      <p:cBhvr>
                                        <p:cTn id="14" dur="2000"/>
                                        <p:tgtEl>
                                          <p:spTgt spid="2867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28678"/>
                                        </p:tgtEl>
                                        <p:attrNameLst>
                                          <p:attrName>style.visibility</p:attrName>
                                        </p:attrNameLst>
                                      </p:cBhvr>
                                      <p:to>
                                        <p:strVal val="visible"/>
                                      </p:to>
                                    </p:set>
                                    <p:animEffect transition="in" filter="fade">
                                      <p:cBhvr>
                                        <p:cTn id="19" dur="1000"/>
                                        <p:tgtEl>
                                          <p:spTgt spid="28678"/>
                                        </p:tgtEl>
                                      </p:cBhvr>
                                    </p:animEffect>
                                    <p:anim calcmode="lin" valueType="num">
                                      <p:cBhvr>
                                        <p:cTn id="20" dur="1000" fill="hold"/>
                                        <p:tgtEl>
                                          <p:spTgt spid="28678"/>
                                        </p:tgtEl>
                                        <p:attrNameLst>
                                          <p:attrName>ppt_x</p:attrName>
                                        </p:attrNameLst>
                                      </p:cBhvr>
                                      <p:tavLst>
                                        <p:tav tm="0">
                                          <p:val>
                                            <p:strVal val="#ppt_x"/>
                                          </p:val>
                                        </p:tav>
                                        <p:tav tm="100000">
                                          <p:val>
                                            <p:strVal val="#ppt_x"/>
                                          </p:val>
                                        </p:tav>
                                      </p:tavLst>
                                    </p:anim>
                                    <p:anim calcmode="lin" valueType="num">
                                      <p:cBhvr>
                                        <p:cTn id="21" dur="1000" fill="hold"/>
                                        <p:tgtEl>
                                          <p:spTgt spid="28678"/>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1" presetClass="entr" presetSubtype="0" fill="hold" grpId="0" nodeType="clickEffect">
                                  <p:stCondLst>
                                    <p:cond delay="0"/>
                                  </p:stCondLst>
                                  <p:iterate type="lt">
                                    <p:tmPct val="10000"/>
                                  </p:iterate>
                                  <p:childTnLst>
                                    <p:set>
                                      <p:cBhvr>
                                        <p:cTn id="25" dur="1" fill="hold">
                                          <p:stCondLst>
                                            <p:cond delay="0"/>
                                          </p:stCondLst>
                                        </p:cTn>
                                        <p:tgtEl>
                                          <p:spTgt spid="28679"/>
                                        </p:tgtEl>
                                        <p:attrNameLst>
                                          <p:attrName>style.visibility</p:attrName>
                                        </p:attrNameLst>
                                      </p:cBhvr>
                                      <p:to>
                                        <p:strVal val="visible"/>
                                      </p:to>
                                    </p:set>
                                    <p:anim calcmode="lin" valueType="num">
                                      <p:cBhvr>
                                        <p:cTn id="26" dur="500" fill="hold"/>
                                        <p:tgtEl>
                                          <p:spTgt spid="28679"/>
                                        </p:tgtEl>
                                        <p:attrNameLst>
                                          <p:attrName>ppt_x</p:attrName>
                                        </p:attrNameLst>
                                      </p:cBhvr>
                                      <p:tavLst>
                                        <p:tav tm="0">
                                          <p:val>
                                            <p:strVal val="#ppt_x"/>
                                          </p:val>
                                        </p:tav>
                                        <p:tav tm="50000">
                                          <p:val>
                                            <p:strVal val="#ppt_x+.1"/>
                                          </p:val>
                                        </p:tav>
                                        <p:tav tm="100000">
                                          <p:val>
                                            <p:strVal val="#ppt_x"/>
                                          </p:val>
                                        </p:tav>
                                      </p:tavLst>
                                    </p:anim>
                                    <p:anim calcmode="lin" valueType="num">
                                      <p:cBhvr>
                                        <p:cTn id="27" dur="500" fill="hold"/>
                                        <p:tgtEl>
                                          <p:spTgt spid="28679"/>
                                        </p:tgtEl>
                                        <p:attrNameLst>
                                          <p:attrName>ppt_y</p:attrName>
                                        </p:attrNameLst>
                                      </p:cBhvr>
                                      <p:tavLst>
                                        <p:tav tm="0">
                                          <p:val>
                                            <p:strVal val="#ppt_y"/>
                                          </p:val>
                                        </p:tav>
                                        <p:tav tm="100000">
                                          <p:val>
                                            <p:strVal val="#ppt_y"/>
                                          </p:val>
                                        </p:tav>
                                      </p:tavLst>
                                    </p:anim>
                                    <p:anim calcmode="lin" valueType="num">
                                      <p:cBhvr>
                                        <p:cTn id="28" dur="500" fill="hold"/>
                                        <p:tgtEl>
                                          <p:spTgt spid="28679"/>
                                        </p:tgtEl>
                                        <p:attrNameLst>
                                          <p:attrName>ppt_h</p:attrName>
                                        </p:attrNameLst>
                                      </p:cBhvr>
                                      <p:tavLst>
                                        <p:tav tm="0">
                                          <p:val>
                                            <p:strVal val="#ppt_h/10"/>
                                          </p:val>
                                        </p:tav>
                                        <p:tav tm="50000">
                                          <p:val>
                                            <p:strVal val="#ppt_h+.01"/>
                                          </p:val>
                                        </p:tav>
                                        <p:tav tm="100000">
                                          <p:val>
                                            <p:strVal val="#ppt_h"/>
                                          </p:val>
                                        </p:tav>
                                      </p:tavLst>
                                    </p:anim>
                                    <p:anim calcmode="lin" valueType="num">
                                      <p:cBhvr>
                                        <p:cTn id="29" dur="500" fill="hold"/>
                                        <p:tgtEl>
                                          <p:spTgt spid="28679"/>
                                        </p:tgtEl>
                                        <p:attrNameLst>
                                          <p:attrName>ppt_w</p:attrName>
                                        </p:attrNameLst>
                                      </p:cBhvr>
                                      <p:tavLst>
                                        <p:tav tm="0">
                                          <p:val>
                                            <p:strVal val="#ppt_w/10"/>
                                          </p:val>
                                        </p:tav>
                                        <p:tav tm="50000">
                                          <p:val>
                                            <p:strVal val="#ppt_w+.01"/>
                                          </p:val>
                                        </p:tav>
                                        <p:tav tm="100000">
                                          <p:val>
                                            <p:strVal val="#ppt_w"/>
                                          </p:val>
                                        </p:tav>
                                      </p:tavLst>
                                    </p:anim>
                                    <p:animEffect transition="in" filter="fade">
                                      <p:cBhvr>
                                        <p:cTn id="30" dur="500" tmFilter="0,0; .5, 1; 1, 1"/>
                                        <p:tgtEl>
                                          <p:spTgt spid="28679"/>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3" presetClass="entr" presetSubtype="16" fill="hold" grpId="0" nodeType="clickEffect">
                                  <p:stCondLst>
                                    <p:cond delay="0"/>
                                  </p:stCondLst>
                                  <p:childTnLst>
                                    <p:set>
                                      <p:cBhvr>
                                        <p:cTn id="34" dur="1" fill="hold">
                                          <p:stCondLst>
                                            <p:cond delay="0"/>
                                          </p:stCondLst>
                                        </p:cTn>
                                        <p:tgtEl>
                                          <p:spTgt spid="28680"/>
                                        </p:tgtEl>
                                        <p:attrNameLst>
                                          <p:attrName>style.visibility</p:attrName>
                                        </p:attrNameLst>
                                      </p:cBhvr>
                                      <p:to>
                                        <p:strVal val="visible"/>
                                      </p:to>
                                    </p:set>
                                    <p:anim calcmode="lin" valueType="num">
                                      <p:cBhvr>
                                        <p:cTn id="35" dur="500" fill="hold"/>
                                        <p:tgtEl>
                                          <p:spTgt spid="28680"/>
                                        </p:tgtEl>
                                        <p:attrNameLst>
                                          <p:attrName>ppt_w</p:attrName>
                                        </p:attrNameLst>
                                      </p:cBhvr>
                                      <p:tavLst>
                                        <p:tav tm="0">
                                          <p:val>
                                            <p:fltVal val="0"/>
                                          </p:val>
                                        </p:tav>
                                        <p:tav tm="100000">
                                          <p:val>
                                            <p:strVal val="#ppt_w"/>
                                          </p:val>
                                        </p:tav>
                                      </p:tavLst>
                                    </p:anim>
                                    <p:anim calcmode="lin" valueType="num">
                                      <p:cBhvr>
                                        <p:cTn id="36" dur="500" fill="hold"/>
                                        <p:tgtEl>
                                          <p:spTgt spid="28680"/>
                                        </p:tgtEl>
                                        <p:attrNameLst>
                                          <p:attrName>ppt_h</p:attrName>
                                        </p:attrNameLst>
                                      </p:cBhvr>
                                      <p:tavLst>
                                        <p:tav tm="0">
                                          <p:val>
                                            <p:fltVal val="0"/>
                                          </p:val>
                                        </p:tav>
                                        <p:tav tm="100000">
                                          <p:val>
                                            <p:strVal val="#ppt_h"/>
                                          </p:val>
                                        </p:tav>
                                      </p:tavLst>
                                    </p:anim>
                                  </p:childTnLst>
                                </p:cTn>
                              </p:par>
                              <p:par>
                                <p:cTn id="37" presetID="10" presetClass="entr" presetSubtype="0" fill="hold" nodeType="withEffect">
                                  <p:stCondLst>
                                    <p:cond delay="0"/>
                                  </p:stCondLst>
                                  <p:childTnLst>
                                    <p:set>
                                      <p:cBhvr>
                                        <p:cTn id="38" dur="1" fill="hold">
                                          <p:stCondLst>
                                            <p:cond delay="0"/>
                                          </p:stCondLst>
                                        </p:cTn>
                                        <p:tgtEl>
                                          <p:spTgt spid="28698"/>
                                        </p:tgtEl>
                                        <p:attrNameLst>
                                          <p:attrName>style.visibility</p:attrName>
                                        </p:attrNameLst>
                                      </p:cBhvr>
                                      <p:to>
                                        <p:strVal val="visible"/>
                                      </p:to>
                                    </p:set>
                                    <p:animEffect transition="in" filter="fade">
                                      <p:cBhvr>
                                        <p:cTn id="39" dur="2000"/>
                                        <p:tgtEl>
                                          <p:spTgt spid="2869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30" presetClass="entr" presetSubtype="0" fill="hold" grpId="0" nodeType="clickEffect">
                                  <p:stCondLst>
                                    <p:cond delay="0"/>
                                  </p:stCondLst>
                                  <p:childTnLst>
                                    <p:set>
                                      <p:cBhvr>
                                        <p:cTn id="43" dur="1" fill="hold">
                                          <p:stCondLst>
                                            <p:cond delay="0"/>
                                          </p:stCondLst>
                                        </p:cTn>
                                        <p:tgtEl>
                                          <p:spTgt spid="28699"/>
                                        </p:tgtEl>
                                        <p:attrNameLst>
                                          <p:attrName>style.visibility</p:attrName>
                                        </p:attrNameLst>
                                      </p:cBhvr>
                                      <p:to>
                                        <p:strVal val="visible"/>
                                      </p:to>
                                    </p:set>
                                    <p:animEffect transition="in" filter="fade">
                                      <p:cBhvr>
                                        <p:cTn id="44" dur="800" decel="100000"/>
                                        <p:tgtEl>
                                          <p:spTgt spid="28699"/>
                                        </p:tgtEl>
                                      </p:cBhvr>
                                    </p:animEffect>
                                    <p:anim calcmode="lin" valueType="num">
                                      <p:cBhvr>
                                        <p:cTn id="45" dur="800" decel="100000" fill="hold"/>
                                        <p:tgtEl>
                                          <p:spTgt spid="28699"/>
                                        </p:tgtEl>
                                        <p:attrNameLst>
                                          <p:attrName>style.rotation</p:attrName>
                                        </p:attrNameLst>
                                      </p:cBhvr>
                                      <p:tavLst>
                                        <p:tav tm="0">
                                          <p:val>
                                            <p:fltVal val="-90"/>
                                          </p:val>
                                        </p:tav>
                                        <p:tav tm="100000">
                                          <p:val>
                                            <p:fltVal val="0"/>
                                          </p:val>
                                        </p:tav>
                                      </p:tavLst>
                                    </p:anim>
                                    <p:anim calcmode="lin" valueType="num">
                                      <p:cBhvr>
                                        <p:cTn id="46" dur="800" decel="100000" fill="hold"/>
                                        <p:tgtEl>
                                          <p:spTgt spid="28699"/>
                                        </p:tgtEl>
                                        <p:attrNameLst>
                                          <p:attrName>ppt_x</p:attrName>
                                        </p:attrNameLst>
                                      </p:cBhvr>
                                      <p:tavLst>
                                        <p:tav tm="0">
                                          <p:val>
                                            <p:strVal val="#ppt_x+0.4"/>
                                          </p:val>
                                        </p:tav>
                                        <p:tav tm="100000">
                                          <p:val>
                                            <p:strVal val="#ppt_x-0.05"/>
                                          </p:val>
                                        </p:tav>
                                      </p:tavLst>
                                    </p:anim>
                                    <p:anim calcmode="lin" valueType="num">
                                      <p:cBhvr>
                                        <p:cTn id="47" dur="800" decel="100000" fill="hold"/>
                                        <p:tgtEl>
                                          <p:spTgt spid="28699"/>
                                        </p:tgtEl>
                                        <p:attrNameLst>
                                          <p:attrName>ppt_y</p:attrName>
                                        </p:attrNameLst>
                                      </p:cBhvr>
                                      <p:tavLst>
                                        <p:tav tm="0">
                                          <p:val>
                                            <p:strVal val="#ppt_y-0.4"/>
                                          </p:val>
                                        </p:tav>
                                        <p:tav tm="100000">
                                          <p:val>
                                            <p:strVal val="#ppt_y+0.1"/>
                                          </p:val>
                                        </p:tav>
                                      </p:tavLst>
                                    </p:anim>
                                    <p:anim calcmode="lin" valueType="num">
                                      <p:cBhvr>
                                        <p:cTn id="48" dur="200" accel="100000" fill="hold">
                                          <p:stCondLst>
                                            <p:cond delay="800"/>
                                          </p:stCondLst>
                                        </p:cTn>
                                        <p:tgtEl>
                                          <p:spTgt spid="28699"/>
                                        </p:tgtEl>
                                        <p:attrNameLst>
                                          <p:attrName>ppt_x</p:attrName>
                                        </p:attrNameLst>
                                      </p:cBhvr>
                                      <p:tavLst>
                                        <p:tav tm="0">
                                          <p:val>
                                            <p:strVal val="#ppt_x-0.05"/>
                                          </p:val>
                                        </p:tav>
                                        <p:tav tm="100000">
                                          <p:val>
                                            <p:strVal val="#ppt_x"/>
                                          </p:val>
                                        </p:tav>
                                      </p:tavLst>
                                    </p:anim>
                                    <p:anim calcmode="lin" valueType="num">
                                      <p:cBhvr>
                                        <p:cTn id="49" dur="200" accel="100000" fill="hold">
                                          <p:stCondLst>
                                            <p:cond delay="800"/>
                                          </p:stCondLst>
                                        </p:cTn>
                                        <p:tgtEl>
                                          <p:spTgt spid="28699"/>
                                        </p:tgtEl>
                                        <p:attrNameLst>
                                          <p:attrName>ppt_y</p:attrName>
                                        </p:attrNameLst>
                                      </p:cBhvr>
                                      <p:tavLst>
                                        <p:tav tm="0">
                                          <p:val>
                                            <p:strVal val="#ppt_y+0.1"/>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41" presetClass="entr" presetSubtype="0" fill="hold" nodeType="clickEffect">
                                  <p:stCondLst>
                                    <p:cond delay="0"/>
                                  </p:stCondLst>
                                  <p:iterate type="lt">
                                    <p:tmPct val="10000"/>
                                  </p:iterate>
                                  <p:childTnLst>
                                    <p:set>
                                      <p:cBhvr>
                                        <p:cTn id="53" dur="1" fill="hold">
                                          <p:stCondLst>
                                            <p:cond delay="0"/>
                                          </p:stCondLst>
                                        </p:cTn>
                                        <p:tgtEl>
                                          <p:spTgt spid="28700">
                                            <p:txEl>
                                              <p:pRg st="0" end="0"/>
                                            </p:txEl>
                                          </p:spTgt>
                                        </p:tgtEl>
                                        <p:attrNameLst>
                                          <p:attrName>style.visibility</p:attrName>
                                        </p:attrNameLst>
                                      </p:cBhvr>
                                      <p:to>
                                        <p:strVal val="visible"/>
                                      </p:to>
                                    </p:set>
                                    <p:anim calcmode="lin" valueType="num">
                                      <p:cBhvr>
                                        <p:cTn id="54" dur="500" fill="hold"/>
                                        <p:tgtEl>
                                          <p:spTgt spid="28700">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55" dur="500" fill="hold"/>
                                        <p:tgtEl>
                                          <p:spTgt spid="28700">
                                            <p:txEl>
                                              <p:pRg st="0" end="0"/>
                                            </p:txEl>
                                          </p:spTgt>
                                        </p:tgtEl>
                                        <p:attrNameLst>
                                          <p:attrName>ppt_y</p:attrName>
                                        </p:attrNameLst>
                                      </p:cBhvr>
                                      <p:tavLst>
                                        <p:tav tm="0">
                                          <p:val>
                                            <p:strVal val="#ppt_y"/>
                                          </p:val>
                                        </p:tav>
                                        <p:tav tm="100000">
                                          <p:val>
                                            <p:strVal val="#ppt_y"/>
                                          </p:val>
                                        </p:tav>
                                      </p:tavLst>
                                    </p:anim>
                                    <p:anim calcmode="lin" valueType="num">
                                      <p:cBhvr>
                                        <p:cTn id="56" dur="500" fill="hold"/>
                                        <p:tgtEl>
                                          <p:spTgt spid="28700">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7" dur="500" fill="hold"/>
                                        <p:tgtEl>
                                          <p:spTgt spid="28700">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8" dur="500" tmFilter="0,0; .5, 1; 1, 1"/>
                                        <p:tgtEl>
                                          <p:spTgt spid="28700">
                                            <p:txEl>
                                              <p:pRg st="0" end="0"/>
                                            </p:txEl>
                                          </p:spTgt>
                                        </p:tgtEl>
                                      </p:cBhvr>
                                    </p:animEffect>
                                  </p:childTnLst>
                                </p:cTn>
                              </p:par>
                              <p:par>
                                <p:cTn id="59" presetID="10" presetClass="entr" presetSubtype="0" fill="hold" nodeType="withEffect">
                                  <p:stCondLst>
                                    <p:cond delay="0"/>
                                  </p:stCondLst>
                                  <p:childTnLst>
                                    <p:set>
                                      <p:cBhvr>
                                        <p:cTn id="60" dur="1" fill="hold">
                                          <p:stCondLst>
                                            <p:cond delay="0"/>
                                          </p:stCondLst>
                                        </p:cTn>
                                        <p:tgtEl>
                                          <p:spTgt spid="28707"/>
                                        </p:tgtEl>
                                        <p:attrNameLst>
                                          <p:attrName>style.visibility</p:attrName>
                                        </p:attrNameLst>
                                      </p:cBhvr>
                                      <p:to>
                                        <p:strVal val="visible"/>
                                      </p:to>
                                    </p:set>
                                    <p:animEffect transition="in" filter="fade">
                                      <p:cBhvr>
                                        <p:cTn id="61" dur="2000"/>
                                        <p:tgtEl>
                                          <p:spTgt spid="287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p:bldP spid="28677" grpId="0"/>
      <p:bldP spid="28678" grpId="0"/>
      <p:bldP spid="28679" grpId="0"/>
      <p:bldP spid="28680" grpId="0"/>
      <p:bldP spid="2869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603250" y="0"/>
            <a:ext cx="8540750" cy="914400"/>
          </a:xfrm>
          <a:noFill/>
        </p:spPr>
        <p:txBody>
          <a:bodyPr/>
          <a:lstStyle/>
          <a:p>
            <a:pPr eaLnBrk="1" hangingPunct="1"/>
            <a:r>
              <a:rPr lang="en-US" sz="2400" smtClean="0">
                <a:solidFill>
                  <a:srgbClr val="33CC33"/>
                </a:solidFill>
                <a:latin typeface="Arial" charset="0"/>
              </a:rPr>
              <a:t/>
            </a:r>
            <a:br>
              <a:rPr lang="en-US" sz="2400" smtClean="0">
                <a:solidFill>
                  <a:srgbClr val="33CC33"/>
                </a:solidFill>
                <a:latin typeface="Arial" charset="0"/>
              </a:rPr>
            </a:br>
            <a:r>
              <a:rPr lang="en-US" sz="2400" u="sng" smtClean="0">
                <a:solidFill>
                  <a:srgbClr val="FFFF00"/>
                </a:solidFill>
                <a:latin typeface="Arial" charset="0"/>
              </a:rPr>
              <a:t>Môn :</a:t>
            </a:r>
            <a:r>
              <a:rPr lang="en-US" sz="2400" smtClean="0">
                <a:solidFill>
                  <a:srgbClr val="33CC33"/>
                </a:solidFill>
                <a:latin typeface="Arial" charset="0"/>
              </a:rPr>
              <a:t> </a:t>
            </a:r>
            <a:r>
              <a:rPr lang="en-US" sz="2400" b="1" smtClean="0">
                <a:solidFill>
                  <a:srgbClr val="FF0000"/>
                </a:solidFill>
                <a:latin typeface="Times New Roman" pitchFamily="18" charset="0"/>
              </a:rPr>
              <a:t>Tập làm văn 4</a:t>
            </a:r>
          </a:p>
        </p:txBody>
      </p:sp>
      <p:sp>
        <p:nvSpPr>
          <p:cNvPr id="21507" name="Rectangle 3"/>
          <p:cNvSpPr>
            <a:spLocks noGrp="1" noChangeArrowheads="1"/>
          </p:cNvSpPr>
          <p:nvPr>
            <p:ph type="body" sz="half" idx="1"/>
          </p:nvPr>
        </p:nvSpPr>
        <p:spPr>
          <a:xfrm>
            <a:off x="301625" y="1155700"/>
            <a:ext cx="8308975" cy="1066800"/>
          </a:xfrm>
        </p:spPr>
        <p:txBody>
          <a:bodyPr/>
          <a:lstStyle/>
          <a:p>
            <a:pPr algn="ctr" eaLnBrk="1" hangingPunct="1">
              <a:buFontTx/>
              <a:buNone/>
            </a:pPr>
            <a:r>
              <a:rPr lang="en-US" sz="2800" u="sng" smtClean="0">
                <a:solidFill>
                  <a:srgbClr val="FFFF00"/>
                </a:solidFill>
                <a:latin typeface="Arial" charset="0"/>
              </a:rPr>
              <a:t>Bài</a:t>
            </a:r>
            <a:r>
              <a:rPr lang="en-US" sz="2800" smtClean="0">
                <a:solidFill>
                  <a:srgbClr val="FFFF00"/>
                </a:solidFill>
                <a:latin typeface="Arial" charset="0"/>
              </a:rPr>
              <a:t> :</a:t>
            </a:r>
            <a:r>
              <a:rPr lang="en-US" sz="2800" smtClean="0">
                <a:solidFill>
                  <a:srgbClr val="99FF66"/>
                </a:solidFill>
                <a:latin typeface="Arial" charset="0"/>
              </a:rPr>
              <a:t> Cấu tạo bài văn miêu tả cây cối</a:t>
            </a:r>
          </a:p>
        </p:txBody>
      </p:sp>
      <p:sp>
        <p:nvSpPr>
          <p:cNvPr id="29700" name="Text Box 4"/>
          <p:cNvSpPr txBox="1">
            <a:spLocks noChangeArrowheads="1"/>
          </p:cNvSpPr>
          <p:nvPr/>
        </p:nvSpPr>
        <p:spPr bwMode="auto">
          <a:xfrm>
            <a:off x="1111250" y="1711325"/>
            <a:ext cx="6735763" cy="461963"/>
          </a:xfrm>
          <a:prstGeom prst="rect">
            <a:avLst/>
          </a:prstGeom>
          <a:noFill/>
          <a:ln w="9525">
            <a:noFill/>
            <a:miter lim="800000"/>
            <a:headEnd/>
            <a:tailEnd/>
          </a:ln>
        </p:spPr>
        <p:txBody>
          <a:bodyPr wrap="none">
            <a:spAutoFit/>
          </a:bodyPr>
          <a:lstStyle/>
          <a:p>
            <a:r>
              <a:rPr lang="en-US" sz="2400">
                <a:latin typeface="Arial" charset="0"/>
              </a:rPr>
              <a:t>- Bài văn miêu tả cây cối thường có mấy phần ?</a:t>
            </a:r>
          </a:p>
        </p:txBody>
      </p:sp>
      <p:sp>
        <p:nvSpPr>
          <p:cNvPr id="29701" name="Text Box 5"/>
          <p:cNvSpPr txBox="1">
            <a:spLocks noChangeArrowheads="1"/>
          </p:cNvSpPr>
          <p:nvPr/>
        </p:nvSpPr>
        <p:spPr bwMode="auto">
          <a:xfrm>
            <a:off x="3413125" y="2135188"/>
            <a:ext cx="1222375" cy="457200"/>
          </a:xfrm>
          <a:prstGeom prst="rect">
            <a:avLst/>
          </a:prstGeom>
          <a:noFill/>
          <a:ln w="9525">
            <a:noFill/>
            <a:miter lim="800000"/>
            <a:headEnd/>
            <a:tailEnd/>
          </a:ln>
        </p:spPr>
        <p:txBody>
          <a:bodyPr wrap="none">
            <a:spAutoFit/>
          </a:bodyPr>
          <a:lstStyle/>
          <a:p>
            <a:r>
              <a:rPr lang="en-US" sz="2400">
                <a:solidFill>
                  <a:srgbClr val="FFFFCC"/>
                </a:solidFill>
                <a:latin typeface="Arial" charset="0"/>
              </a:rPr>
              <a:t>3 phần:</a:t>
            </a:r>
          </a:p>
        </p:txBody>
      </p:sp>
      <p:sp>
        <p:nvSpPr>
          <p:cNvPr id="29702" name="Text Box 6"/>
          <p:cNvSpPr txBox="1">
            <a:spLocks noChangeArrowheads="1"/>
          </p:cNvSpPr>
          <p:nvPr/>
        </p:nvSpPr>
        <p:spPr bwMode="auto">
          <a:xfrm>
            <a:off x="1041400" y="2670175"/>
            <a:ext cx="7537450" cy="461963"/>
          </a:xfrm>
          <a:prstGeom prst="rect">
            <a:avLst/>
          </a:prstGeom>
          <a:noFill/>
          <a:ln w="9525">
            <a:noFill/>
            <a:miter lim="800000"/>
            <a:headEnd/>
            <a:tailEnd/>
          </a:ln>
        </p:spPr>
        <p:txBody>
          <a:bodyPr wrap="none">
            <a:spAutoFit/>
          </a:bodyPr>
          <a:lstStyle/>
          <a:p>
            <a:r>
              <a:rPr lang="en-US" sz="2400" b="1">
                <a:solidFill>
                  <a:srgbClr val="FF0000"/>
                </a:solidFill>
                <a:latin typeface="Arial" charset="0"/>
              </a:rPr>
              <a:t>+ </a:t>
            </a:r>
            <a:r>
              <a:rPr lang="en-US" sz="2400" b="1" u="sng">
                <a:solidFill>
                  <a:srgbClr val="FF0000"/>
                </a:solidFill>
                <a:latin typeface="Arial" charset="0"/>
              </a:rPr>
              <a:t>Mở bài :</a:t>
            </a:r>
            <a:r>
              <a:rPr lang="en-US" sz="2400">
                <a:latin typeface="Arial" charset="0"/>
              </a:rPr>
              <a:t> </a:t>
            </a:r>
            <a:r>
              <a:rPr lang="en-US" sz="2400">
                <a:solidFill>
                  <a:srgbClr val="FF9900"/>
                </a:solidFill>
                <a:latin typeface="Arial" charset="0"/>
              </a:rPr>
              <a:t>Tả hoặc giới thiệu bao quát về cây định tả.</a:t>
            </a:r>
          </a:p>
        </p:txBody>
      </p:sp>
      <p:sp>
        <p:nvSpPr>
          <p:cNvPr id="29703" name="Text Box 7"/>
          <p:cNvSpPr txBox="1">
            <a:spLocks noChangeArrowheads="1"/>
          </p:cNvSpPr>
          <p:nvPr/>
        </p:nvSpPr>
        <p:spPr bwMode="auto">
          <a:xfrm>
            <a:off x="1073150" y="3352800"/>
            <a:ext cx="6248400" cy="830263"/>
          </a:xfrm>
          <a:prstGeom prst="rect">
            <a:avLst/>
          </a:prstGeom>
          <a:noFill/>
          <a:ln w="9525">
            <a:noFill/>
            <a:miter lim="800000"/>
            <a:headEnd/>
            <a:tailEnd/>
          </a:ln>
        </p:spPr>
        <p:txBody>
          <a:bodyPr>
            <a:spAutoFit/>
          </a:bodyPr>
          <a:lstStyle/>
          <a:p>
            <a:r>
              <a:rPr lang="en-US" sz="2400">
                <a:solidFill>
                  <a:srgbClr val="FF0000"/>
                </a:solidFill>
                <a:latin typeface="Arial" charset="0"/>
              </a:rPr>
              <a:t>+</a:t>
            </a:r>
            <a:r>
              <a:rPr lang="en-US" sz="2400" u="sng">
                <a:solidFill>
                  <a:srgbClr val="FF0000"/>
                </a:solidFill>
                <a:latin typeface="Arial" charset="0"/>
              </a:rPr>
              <a:t> Thân bài :</a:t>
            </a:r>
            <a:r>
              <a:rPr lang="en-US" sz="2400">
                <a:latin typeface="Arial" charset="0"/>
              </a:rPr>
              <a:t> </a:t>
            </a:r>
            <a:r>
              <a:rPr lang="en-US" sz="2400">
                <a:solidFill>
                  <a:srgbClr val="FF9933"/>
                </a:solidFill>
                <a:latin typeface="Arial" charset="0"/>
              </a:rPr>
              <a:t>Tả từng bộ phận của cây hoặc tả từng thời kì phát triển của cây.</a:t>
            </a:r>
          </a:p>
        </p:txBody>
      </p:sp>
      <p:sp>
        <p:nvSpPr>
          <p:cNvPr id="29704" name="Text Box 8"/>
          <p:cNvSpPr txBox="1">
            <a:spLocks noChangeArrowheads="1"/>
          </p:cNvSpPr>
          <p:nvPr/>
        </p:nvSpPr>
        <p:spPr bwMode="auto">
          <a:xfrm>
            <a:off x="1092200" y="4435475"/>
            <a:ext cx="6534150" cy="830263"/>
          </a:xfrm>
          <a:prstGeom prst="rect">
            <a:avLst/>
          </a:prstGeom>
          <a:noFill/>
          <a:ln w="9525">
            <a:noFill/>
            <a:miter lim="800000"/>
            <a:headEnd/>
            <a:tailEnd/>
          </a:ln>
        </p:spPr>
        <p:txBody>
          <a:bodyPr>
            <a:spAutoFit/>
          </a:bodyPr>
          <a:lstStyle/>
          <a:p>
            <a:r>
              <a:rPr lang="en-US" sz="2400">
                <a:solidFill>
                  <a:srgbClr val="FF0000"/>
                </a:solidFill>
                <a:latin typeface="Arial" charset="0"/>
              </a:rPr>
              <a:t>+</a:t>
            </a:r>
            <a:r>
              <a:rPr lang="en-US" sz="2400" u="sng">
                <a:solidFill>
                  <a:srgbClr val="FF0000"/>
                </a:solidFill>
                <a:latin typeface="Arial" charset="0"/>
              </a:rPr>
              <a:t> Kết bài :</a:t>
            </a:r>
            <a:r>
              <a:rPr lang="en-US" sz="2400">
                <a:latin typeface="Arial" charset="0"/>
              </a:rPr>
              <a:t> </a:t>
            </a:r>
            <a:r>
              <a:rPr lang="en-US" sz="2400">
                <a:solidFill>
                  <a:srgbClr val="FF9933"/>
                </a:solidFill>
                <a:latin typeface="Arial" charset="0"/>
              </a:rPr>
              <a:t>Nêu ích lợi của cây, ấn tượng đặc biệt hoặc tình cảm của người tả với cây.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9700"/>
                                        </p:tgtEl>
                                        <p:attrNameLst>
                                          <p:attrName>style.visibility</p:attrName>
                                        </p:attrNameLst>
                                      </p:cBhvr>
                                      <p:to>
                                        <p:strVal val="visible"/>
                                      </p:to>
                                    </p:set>
                                    <p:animEffect transition="in" filter="barn(inHorizontal)">
                                      <p:cBhvr>
                                        <p:cTn id="7" dur="500"/>
                                        <p:tgtEl>
                                          <p:spTgt spid="297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29701"/>
                                        </p:tgtEl>
                                        <p:attrNameLst>
                                          <p:attrName>style.visibility</p:attrName>
                                        </p:attrNameLst>
                                      </p:cBhvr>
                                      <p:to>
                                        <p:strVal val="visible"/>
                                      </p:to>
                                    </p:set>
                                    <p:anim calcmode="lin" valueType="num">
                                      <p:cBhvr>
                                        <p:cTn id="12" dur="1000" fill="hold"/>
                                        <p:tgtEl>
                                          <p:spTgt spid="29701"/>
                                        </p:tgtEl>
                                        <p:attrNameLst>
                                          <p:attrName>ppt_w</p:attrName>
                                        </p:attrNameLst>
                                      </p:cBhvr>
                                      <p:tavLst>
                                        <p:tav tm="0">
                                          <p:val>
                                            <p:strVal val="#ppt_w*0.70"/>
                                          </p:val>
                                        </p:tav>
                                        <p:tav tm="100000">
                                          <p:val>
                                            <p:strVal val="#ppt_w"/>
                                          </p:val>
                                        </p:tav>
                                      </p:tavLst>
                                    </p:anim>
                                    <p:anim calcmode="lin" valueType="num">
                                      <p:cBhvr>
                                        <p:cTn id="13" dur="1000" fill="hold"/>
                                        <p:tgtEl>
                                          <p:spTgt spid="29701"/>
                                        </p:tgtEl>
                                        <p:attrNameLst>
                                          <p:attrName>ppt_h</p:attrName>
                                        </p:attrNameLst>
                                      </p:cBhvr>
                                      <p:tavLst>
                                        <p:tav tm="0">
                                          <p:val>
                                            <p:strVal val="#ppt_h"/>
                                          </p:val>
                                        </p:tav>
                                        <p:tav tm="100000">
                                          <p:val>
                                            <p:strVal val="#ppt_h"/>
                                          </p:val>
                                        </p:tav>
                                      </p:tavLst>
                                    </p:anim>
                                    <p:animEffect transition="in" filter="fade">
                                      <p:cBhvr>
                                        <p:cTn id="14" dur="1000"/>
                                        <p:tgtEl>
                                          <p:spTgt spid="29701"/>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1" presetClass="entr" presetSubtype="0" fill="hold" grpId="0" nodeType="clickEffect">
                                  <p:stCondLst>
                                    <p:cond delay="0"/>
                                  </p:stCondLst>
                                  <p:iterate type="lt">
                                    <p:tmPct val="10000"/>
                                  </p:iterate>
                                  <p:childTnLst>
                                    <p:set>
                                      <p:cBhvr>
                                        <p:cTn id="18" dur="1" fill="hold">
                                          <p:stCondLst>
                                            <p:cond delay="0"/>
                                          </p:stCondLst>
                                        </p:cTn>
                                        <p:tgtEl>
                                          <p:spTgt spid="29702"/>
                                        </p:tgtEl>
                                        <p:attrNameLst>
                                          <p:attrName>style.visibility</p:attrName>
                                        </p:attrNameLst>
                                      </p:cBhvr>
                                      <p:to>
                                        <p:strVal val="visible"/>
                                      </p:to>
                                    </p:set>
                                    <p:anim calcmode="lin" valueType="num">
                                      <p:cBhvr>
                                        <p:cTn id="19" dur="500" fill="hold"/>
                                        <p:tgtEl>
                                          <p:spTgt spid="29702"/>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29702"/>
                                        </p:tgtEl>
                                        <p:attrNameLst>
                                          <p:attrName>ppt_y</p:attrName>
                                        </p:attrNameLst>
                                      </p:cBhvr>
                                      <p:tavLst>
                                        <p:tav tm="0">
                                          <p:val>
                                            <p:strVal val="#ppt_y"/>
                                          </p:val>
                                        </p:tav>
                                        <p:tav tm="100000">
                                          <p:val>
                                            <p:strVal val="#ppt_y"/>
                                          </p:val>
                                        </p:tav>
                                      </p:tavLst>
                                    </p:anim>
                                    <p:anim calcmode="lin" valueType="num">
                                      <p:cBhvr>
                                        <p:cTn id="21" dur="500" fill="hold"/>
                                        <p:tgtEl>
                                          <p:spTgt spid="29702"/>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29702"/>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29702"/>
                                        </p:tgtEl>
                                      </p:cBhvr>
                                    </p:animEffect>
                                  </p:childTnLst>
                                </p:cTn>
                              </p:par>
                              <p:par>
                                <p:cTn id="24" presetID="41" presetClass="entr" presetSubtype="0" fill="hold" grpId="0" nodeType="withEffect">
                                  <p:stCondLst>
                                    <p:cond delay="3000"/>
                                  </p:stCondLst>
                                  <p:iterate type="lt">
                                    <p:tmPct val="10000"/>
                                  </p:iterate>
                                  <p:childTnLst>
                                    <p:set>
                                      <p:cBhvr>
                                        <p:cTn id="25" dur="1" fill="hold">
                                          <p:stCondLst>
                                            <p:cond delay="0"/>
                                          </p:stCondLst>
                                        </p:cTn>
                                        <p:tgtEl>
                                          <p:spTgt spid="29703"/>
                                        </p:tgtEl>
                                        <p:attrNameLst>
                                          <p:attrName>style.visibility</p:attrName>
                                        </p:attrNameLst>
                                      </p:cBhvr>
                                      <p:to>
                                        <p:strVal val="visible"/>
                                      </p:to>
                                    </p:set>
                                    <p:anim calcmode="lin" valueType="num">
                                      <p:cBhvr>
                                        <p:cTn id="26" dur="500" fill="hold"/>
                                        <p:tgtEl>
                                          <p:spTgt spid="29703"/>
                                        </p:tgtEl>
                                        <p:attrNameLst>
                                          <p:attrName>ppt_x</p:attrName>
                                        </p:attrNameLst>
                                      </p:cBhvr>
                                      <p:tavLst>
                                        <p:tav tm="0">
                                          <p:val>
                                            <p:strVal val="#ppt_x"/>
                                          </p:val>
                                        </p:tav>
                                        <p:tav tm="50000">
                                          <p:val>
                                            <p:strVal val="#ppt_x+.1"/>
                                          </p:val>
                                        </p:tav>
                                        <p:tav tm="100000">
                                          <p:val>
                                            <p:strVal val="#ppt_x"/>
                                          </p:val>
                                        </p:tav>
                                      </p:tavLst>
                                    </p:anim>
                                    <p:anim calcmode="lin" valueType="num">
                                      <p:cBhvr>
                                        <p:cTn id="27" dur="500" fill="hold"/>
                                        <p:tgtEl>
                                          <p:spTgt spid="29703"/>
                                        </p:tgtEl>
                                        <p:attrNameLst>
                                          <p:attrName>ppt_y</p:attrName>
                                        </p:attrNameLst>
                                      </p:cBhvr>
                                      <p:tavLst>
                                        <p:tav tm="0">
                                          <p:val>
                                            <p:strVal val="#ppt_y"/>
                                          </p:val>
                                        </p:tav>
                                        <p:tav tm="100000">
                                          <p:val>
                                            <p:strVal val="#ppt_y"/>
                                          </p:val>
                                        </p:tav>
                                      </p:tavLst>
                                    </p:anim>
                                    <p:anim calcmode="lin" valueType="num">
                                      <p:cBhvr>
                                        <p:cTn id="28" dur="500" fill="hold"/>
                                        <p:tgtEl>
                                          <p:spTgt spid="29703"/>
                                        </p:tgtEl>
                                        <p:attrNameLst>
                                          <p:attrName>ppt_h</p:attrName>
                                        </p:attrNameLst>
                                      </p:cBhvr>
                                      <p:tavLst>
                                        <p:tav tm="0">
                                          <p:val>
                                            <p:strVal val="#ppt_h/10"/>
                                          </p:val>
                                        </p:tav>
                                        <p:tav tm="50000">
                                          <p:val>
                                            <p:strVal val="#ppt_h+.01"/>
                                          </p:val>
                                        </p:tav>
                                        <p:tav tm="100000">
                                          <p:val>
                                            <p:strVal val="#ppt_h"/>
                                          </p:val>
                                        </p:tav>
                                      </p:tavLst>
                                    </p:anim>
                                    <p:anim calcmode="lin" valueType="num">
                                      <p:cBhvr>
                                        <p:cTn id="29" dur="500" fill="hold"/>
                                        <p:tgtEl>
                                          <p:spTgt spid="29703"/>
                                        </p:tgtEl>
                                        <p:attrNameLst>
                                          <p:attrName>ppt_w</p:attrName>
                                        </p:attrNameLst>
                                      </p:cBhvr>
                                      <p:tavLst>
                                        <p:tav tm="0">
                                          <p:val>
                                            <p:strVal val="#ppt_w/10"/>
                                          </p:val>
                                        </p:tav>
                                        <p:tav tm="50000">
                                          <p:val>
                                            <p:strVal val="#ppt_w+.01"/>
                                          </p:val>
                                        </p:tav>
                                        <p:tav tm="100000">
                                          <p:val>
                                            <p:strVal val="#ppt_w"/>
                                          </p:val>
                                        </p:tav>
                                      </p:tavLst>
                                    </p:anim>
                                    <p:animEffect transition="in" filter="fade">
                                      <p:cBhvr>
                                        <p:cTn id="30" dur="500" tmFilter="0,0; .5, 1; 1, 1"/>
                                        <p:tgtEl>
                                          <p:spTgt spid="29703"/>
                                        </p:tgtEl>
                                      </p:cBhvr>
                                    </p:animEffect>
                                  </p:childTnLst>
                                </p:cTn>
                              </p:par>
                              <p:par>
                                <p:cTn id="31" presetID="41" presetClass="entr" presetSubtype="0" fill="hold" grpId="0" nodeType="withEffect">
                                  <p:stCondLst>
                                    <p:cond delay="7000"/>
                                  </p:stCondLst>
                                  <p:iterate type="lt">
                                    <p:tmPct val="10000"/>
                                  </p:iterate>
                                  <p:childTnLst>
                                    <p:set>
                                      <p:cBhvr>
                                        <p:cTn id="32" dur="1" fill="hold">
                                          <p:stCondLst>
                                            <p:cond delay="0"/>
                                          </p:stCondLst>
                                        </p:cTn>
                                        <p:tgtEl>
                                          <p:spTgt spid="29704"/>
                                        </p:tgtEl>
                                        <p:attrNameLst>
                                          <p:attrName>style.visibility</p:attrName>
                                        </p:attrNameLst>
                                      </p:cBhvr>
                                      <p:to>
                                        <p:strVal val="visible"/>
                                      </p:to>
                                    </p:set>
                                    <p:anim calcmode="lin" valueType="num">
                                      <p:cBhvr>
                                        <p:cTn id="33" dur="500" fill="hold"/>
                                        <p:tgtEl>
                                          <p:spTgt spid="29704"/>
                                        </p:tgtEl>
                                        <p:attrNameLst>
                                          <p:attrName>ppt_x</p:attrName>
                                        </p:attrNameLst>
                                      </p:cBhvr>
                                      <p:tavLst>
                                        <p:tav tm="0">
                                          <p:val>
                                            <p:strVal val="#ppt_x"/>
                                          </p:val>
                                        </p:tav>
                                        <p:tav tm="50000">
                                          <p:val>
                                            <p:strVal val="#ppt_x+.1"/>
                                          </p:val>
                                        </p:tav>
                                        <p:tav tm="100000">
                                          <p:val>
                                            <p:strVal val="#ppt_x"/>
                                          </p:val>
                                        </p:tav>
                                      </p:tavLst>
                                    </p:anim>
                                    <p:anim calcmode="lin" valueType="num">
                                      <p:cBhvr>
                                        <p:cTn id="34" dur="500" fill="hold"/>
                                        <p:tgtEl>
                                          <p:spTgt spid="29704"/>
                                        </p:tgtEl>
                                        <p:attrNameLst>
                                          <p:attrName>ppt_y</p:attrName>
                                        </p:attrNameLst>
                                      </p:cBhvr>
                                      <p:tavLst>
                                        <p:tav tm="0">
                                          <p:val>
                                            <p:strVal val="#ppt_y"/>
                                          </p:val>
                                        </p:tav>
                                        <p:tav tm="100000">
                                          <p:val>
                                            <p:strVal val="#ppt_y"/>
                                          </p:val>
                                        </p:tav>
                                      </p:tavLst>
                                    </p:anim>
                                    <p:anim calcmode="lin" valueType="num">
                                      <p:cBhvr>
                                        <p:cTn id="35" dur="500" fill="hold"/>
                                        <p:tgtEl>
                                          <p:spTgt spid="29704"/>
                                        </p:tgtEl>
                                        <p:attrNameLst>
                                          <p:attrName>ppt_h</p:attrName>
                                        </p:attrNameLst>
                                      </p:cBhvr>
                                      <p:tavLst>
                                        <p:tav tm="0">
                                          <p:val>
                                            <p:strVal val="#ppt_h/10"/>
                                          </p:val>
                                        </p:tav>
                                        <p:tav tm="50000">
                                          <p:val>
                                            <p:strVal val="#ppt_h+.01"/>
                                          </p:val>
                                        </p:tav>
                                        <p:tav tm="100000">
                                          <p:val>
                                            <p:strVal val="#ppt_h"/>
                                          </p:val>
                                        </p:tav>
                                      </p:tavLst>
                                    </p:anim>
                                    <p:anim calcmode="lin" valueType="num">
                                      <p:cBhvr>
                                        <p:cTn id="36" dur="500" fill="hold"/>
                                        <p:tgtEl>
                                          <p:spTgt spid="29704"/>
                                        </p:tgtEl>
                                        <p:attrNameLst>
                                          <p:attrName>ppt_w</p:attrName>
                                        </p:attrNameLst>
                                      </p:cBhvr>
                                      <p:tavLst>
                                        <p:tav tm="0">
                                          <p:val>
                                            <p:strVal val="#ppt_w/10"/>
                                          </p:val>
                                        </p:tav>
                                        <p:tav tm="50000">
                                          <p:val>
                                            <p:strVal val="#ppt_w+.01"/>
                                          </p:val>
                                        </p:tav>
                                        <p:tav tm="100000">
                                          <p:val>
                                            <p:strVal val="#ppt_w"/>
                                          </p:val>
                                        </p:tav>
                                      </p:tavLst>
                                    </p:anim>
                                    <p:animEffect transition="in" filter="fade">
                                      <p:cBhvr>
                                        <p:cTn id="37" dur="500" tmFilter="0,0; .5, 1; 1, 1"/>
                                        <p:tgtEl>
                                          <p:spTgt spid="297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p:bldP spid="29701" grpId="0"/>
      <p:bldP spid="29702" grpId="0"/>
      <p:bldP spid="29703" grpId="0"/>
      <p:bldP spid="2970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a:xfrm>
            <a:off x="609600" y="0"/>
            <a:ext cx="7772400" cy="1458913"/>
          </a:xfrm>
          <a:noFill/>
        </p:spPr>
        <p:txBody>
          <a:bodyPr/>
          <a:lstStyle/>
          <a:p>
            <a:pPr eaLnBrk="1" hangingPunct="1"/>
            <a:r>
              <a:rPr lang="en-US" sz="2400" smtClean="0">
                <a:solidFill>
                  <a:srgbClr val="33CC33"/>
                </a:solidFill>
                <a:latin typeface="Arial" charset="0"/>
              </a:rPr>
              <a:t/>
            </a:r>
            <a:br>
              <a:rPr lang="en-US" sz="2400" smtClean="0">
                <a:solidFill>
                  <a:srgbClr val="33CC33"/>
                </a:solidFill>
                <a:latin typeface="Arial" charset="0"/>
              </a:rPr>
            </a:br>
            <a:r>
              <a:rPr lang="en-US" sz="2400" u="sng" smtClean="0">
                <a:solidFill>
                  <a:srgbClr val="FFFF00"/>
                </a:solidFill>
                <a:latin typeface="Arial" charset="0"/>
              </a:rPr>
              <a:t>Môn :</a:t>
            </a:r>
            <a:r>
              <a:rPr lang="en-US" sz="2400" smtClean="0">
                <a:solidFill>
                  <a:srgbClr val="33CC33"/>
                </a:solidFill>
                <a:latin typeface="Arial" charset="0"/>
              </a:rPr>
              <a:t> </a:t>
            </a:r>
            <a:r>
              <a:rPr lang="en-US" sz="2400" b="1" smtClean="0">
                <a:solidFill>
                  <a:srgbClr val="FF0000"/>
                </a:solidFill>
                <a:latin typeface="Times New Roman" pitchFamily="18" charset="0"/>
              </a:rPr>
              <a:t>Tập làm văn </a:t>
            </a:r>
          </a:p>
        </p:txBody>
      </p:sp>
      <p:sp>
        <p:nvSpPr>
          <p:cNvPr id="13315" name="Rectangle 3"/>
          <p:cNvSpPr>
            <a:spLocks noGrp="1" noChangeArrowheads="1"/>
          </p:cNvSpPr>
          <p:nvPr>
            <p:ph type="body" sz="half" idx="1"/>
          </p:nvPr>
        </p:nvSpPr>
        <p:spPr>
          <a:xfrm>
            <a:off x="301625" y="1125538"/>
            <a:ext cx="8004175" cy="914400"/>
          </a:xfrm>
        </p:spPr>
        <p:txBody>
          <a:bodyPr/>
          <a:lstStyle/>
          <a:p>
            <a:pPr algn="ctr" eaLnBrk="1" hangingPunct="1">
              <a:buFontTx/>
              <a:buNone/>
            </a:pPr>
            <a:r>
              <a:rPr lang="en-US" sz="2800" u="sng" smtClean="0">
                <a:solidFill>
                  <a:srgbClr val="FFFF00"/>
                </a:solidFill>
                <a:latin typeface="Arial" charset="0"/>
              </a:rPr>
              <a:t>Bài</a:t>
            </a:r>
            <a:r>
              <a:rPr lang="en-US" sz="2800" smtClean="0">
                <a:solidFill>
                  <a:srgbClr val="FFFF00"/>
                </a:solidFill>
                <a:latin typeface="Arial" charset="0"/>
              </a:rPr>
              <a:t> :</a:t>
            </a:r>
            <a:r>
              <a:rPr lang="en-US" sz="2800" smtClean="0">
                <a:solidFill>
                  <a:srgbClr val="99FF66"/>
                </a:solidFill>
                <a:latin typeface="Arial" charset="0"/>
              </a:rPr>
              <a:t> Cấu tạo bài văn miêu tả cây cối</a:t>
            </a:r>
          </a:p>
        </p:txBody>
      </p:sp>
      <p:sp>
        <p:nvSpPr>
          <p:cNvPr id="13321" name="Text Box 9"/>
          <p:cNvSpPr txBox="1">
            <a:spLocks noChangeArrowheads="1"/>
          </p:cNvSpPr>
          <p:nvPr/>
        </p:nvSpPr>
        <p:spPr bwMode="auto">
          <a:xfrm>
            <a:off x="307975" y="1828800"/>
            <a:ext cx="1755775" cy="396875"/>
          </a:xfrm>
          <a:prstGeom prst="rect">
            <a:avLst/>
          </a:prstGeom>
          <a:noFill/>
          <a:ln w="9525">
            <a:noFill/>
            <a:miter lim="800000"/>
            <a:headEnd/>
            <a:tailEnd/>
          </a:ln>
        </p:spPr>
        <p:txBody>
          <a:bodyPr>
            <a:spAutoFit/>
          </a:bodyPr>
          <a:lstStyle/>
          <a:p>
            <a:r>
              <a:rPr lang="en-US" b="1">
                <a:latin typeface="Arial" charset="0"/>
              </a:rPr>
              <a:t>I</a:t>
            </a:r>
            <a:r>
              <a:rPr lang="en-US">
                <a:latin typeface="Arial" charset="0"/>
              </a:rPr>
              <a:t>. </a:t>
            </a:r>
            <a:r>
              <a:rPr lang="en-US" sz="2000" b="1" u="sng">
                <a:latin typeface="Arial" charset="0"/>
              </a:rPr>
              <a:t>NHẬN XÉT</a:t>
            </a:r>
          </a:p>
        </p:txBody>
      </p:sp>
      <p:sp>
        <p:nvSpPr>
          <p:cNvPr id="13324" name="Text Box 12"/>
          <p:cNvSpPr txBox="1">
            <a:spLocks noChangeArrowheads="1"/>
          </p:cNvSpPr>
          <p:nvPr/>
        </p:nvSpPr>
        <p:spPr bwMode="auto">
          <a:xfrm>
            <a:off x="3705225" y="1835150"/>
            <a:ext cx="1141413" cy="396875"/>
          </a:xfrm>
          <a:prstGeom prst="rect">
            <a:avLst/>
          </a:prstGeom>
          <a:noFill/>
          <a:ln w="9525">
            <a:noFill/>
            <a:miter lim="800000"/>
            <a:headEnd/>
            <a:tailEnd/>
          </a:ln>
        </p:spPr>
        <p:txBody>
          <a:bodyPr wrap="none">
            <a:spAutoFit/>
          </a:bodyPr>
          <a:lstStyle/>
          <a:p>
            <a:r>
              <a:rPr lang="en-US" sz="2000" b="1">
                <a:solidFill>
                  <a:srgbClr val="FF9933"/>
                </a:solidFill>
                <a:latin typeface="Arial" charset="0"/>
              </a:rPr>
              <a:t>Bãi ngô</a:t>
            </a:r>
          </a:p>
        </p:txBody>
      </p:sp>
      <p:pic>
        <p:nvPicPr>
          <p:cNvPr id="4102" name="Picture 14" descr="PhimKH%255Cimages_PhimKH%255C50468">
            <a:hlinkClick r:id="rId2"/>
          </p:cNvPr>
          <p:cNvPicPr>
            <a:picLocks noChangeAspect="1" noChangeArrowheads="1"/>
          </p:cNvPicPr>
          <p:nvPr/>
        </p:nvPicPr>
        <p:blipFill>
          <a:blip r:embed="rId3"/>
          <a:srcRect/>
          <a:stretch>
            <a:fillRect/>
          </a:stretch>
        </p:blipFill>
        <p:spPr bwMode="auto">
          <a:xfrm>
            <a:off x="1219200" y="2438400"/>
            <a:ext cx="6629400" cy="4419600"/>
          </a:xfrm>
          <a:prstGeom prst="rect">
            <a:avLst/>
          </a:prstGeom>
          <a:noFill/>
          <a:ln w="9525">
            <a:noFill/>
            <a:miter lim="800000"/>
            <a:headEnd/>
            <a:tailEnd/>
          </a:ln>
        </p:spPr>
      </p:pic>
      <p:sp>
        <p:nvSpPr>
          <p:cNvPr id="4103" name="Rectangle 15"/>
          <p:cNvSpPr>
            <a:spLocks noGrp="1" noChangeArrowheads="1"/>
          </p:cNvSpPr>
          <p:nvPr>
            <p:ph sz="half" idx="2"/>
          </p:nvPr>
        </p:nvSpPr>
        <p:spPr>
          <a:xfrm>
            <a:off x="5181600" y="2286000"/>
            <a:ext cx="3810000" cy="4114800"/>
          </a:xfrm>
        </p:spPr>
        <p:txBody>
          <a:bodyPr/>
          <a:lstStyle/>
          <a:p>
            <a:pPr eaLnBrk="1" hangingPunct="1"/>
            <a:endParaRPr lang="en-US" sz="2800" smtClean="0">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checkerboard(across)">
                                      <p:cBhvr>
                                        <p:cTn id="7" dur="500"/>
                                        <p:tgtEl>
                                          <p:spTgt spid="133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6" presetClass="entr" presetSubtype="0" fill="hold" grpId="0" nodeType="clickEffect">
                                  <p:stCondLst>
                                    <p:cond delay="0"/>
                                  </p:stCondLst>
                                  <p:iterate type="lt">
                                    <p:tmPct val="10000"/>
                                  </p:iterate>
                                  <p:childTnLst>
                                    <p:set>
                                      <p:cBhvr>
                                        <p:cTn id="11" dur="1" fill="hold">
                                          <p:stCondLst>
                                            <p:cond delay="0"/>
                                          </p:stCondLst>
                                        </p:cTn>
                                        <p:tgtEl>
                                          <p:spTgt spid="13321"/>
                                        </p:tgtEl>
                                        <p:attrNameLst>
                                          <p:attrName>style.visibility</p:attrName>
                                        </p:attrNameLst>
                                      </p:cBhvr>
                                      <p:to>
                                        <p:strVal val="visible"/>
                                      </p:to>
                                    </p:set>
                                    <p:anim by="(-#ppt_w*2)" calcmode="lin" valueType="num">
                                      <p:cBhvr rctx="PPT">
                                        <p:cTn id="12" dur="500" autoRev="1" fill="hold">
                                          <p:stCondLst>
                                            <p:cond delay="0"/>
                                          </p:stCondLst>
                                        </p:cTn>
                                        <p:tgtEl>
                                          <p:spTgt spid="13321"/>
                                        </p:tgtEl>
                                        <p:attrNameLst>
                                          <p:attrName>ppt_w</p:attrName>
                                        </p:attrNameLst>
                                      </p:cBhvr>
                                    </p:anim>
                                    <p:anim by="(#ppt_w*0.50)" calcmode="lin" valueType="num">
                                      <p:cBhvr>
                                        <p:cTn id="13" dur="500" decel="50000" autoRev="1" fill="hold">
                                          <p:stCondLst>
                                            <p:cond delay="0"/>
                                          </p:stCondLst>
                                        </p:cTn>
                                        <p:tgtEl>
                                          <p:spTgt spid="13321"/>
                                        </p:tgtEl>
                                        <p:attrNameLst>
                                          <p:attrName>ppt_x</p:attrName>
                                        </p:attrNameLst>
                                      </p:cBhvr>
                                    </p:anim>
                                    <p:anim from="(-#ppt_h/2)" to="(#ppt_y)" calcmode="lin" valueType="num">
                                      <p:cBhvr>
                                        <p:cTn id="14" dur="1000" fill="hold">
                                          <p:stCondLst>
                                            <p:cond delay="0"/>
                                          </p:stCondLst>
                                        </p:cTn>
                                        <p:tgtEl>
                                          <p:spTgt spid="13321"/>
                                        </p:tgtEl>
                                        <p:attrNameLst>
                                          <p:attrName>ppt_y</p:attrName>
                                        </p:attrNameLst>
                                      </p:cBhvr>
                                    </p:anim>
                                    <p:animRot by="21600000">
                                      <p:cBhvr>
                                        <p:cTn id="15" dur="1000" fill="hold">
                                          <p:stCondLst>
                                            <p:cond delay="0"/>
                                          </p:stCondLst>
                                        </p:cTn>
                                        <p:tgtEl>
                                          <p:spTgt spid="13321"/>
                                        </p:tgtEl>
                                        <p:attrNameLst>
                                          <p:attrName>r</p:attrName>
                                        </p:attrNameLst>
                                      </p:cBhvr>
                                    </p:animRot>
                                  </p:childTnLst>
                                </p:cTn>
                              </p:par>
                              <p:par>
                                <p:cTn id="16" presetID="20" presetClass="entr" presetSubtype="0" fill="hold" grpId="0" nodeType="withEffect">
                                  <p:stCondLst>
                                    <p:cond delay="0"/>
                                  </p:stCondLst>
                                  <p:childTnLst>
                                    <p:set>
                                      <p:cBhvr>
                                        <p:cTn id="17" dur="1" fill="hold">
                                          <p:stCondLst>
                                            <p:cond delay="0"/>
                                          </p:stCondLst>
                                        </p:cTn>
                                        <p:tgtEl>
                                          <p:spTgt spid="13324"/>
                                        </p:tgtEl>
                                        <p:attrNameLst>
                                          <p:attrName>style.visibility</p:attrName>
                                        </p:attrNameLst>
                                      </p:cBhvr>
                                      <p:to>
                                        <p:strVal val="visible"/>
                                      </p:to>
                                    </p:set>
                                    <p:animEffect transition="in" filter="wedge">
                                      <p:cBhvr>
                                        <p:cTn id="18" dur="2000"/>
                                        <p:tgtEl>
                                          <p:spTgt spid="133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P spid="13321" grpId="0"/>
      <p:bldP spid="1332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685800" y="-228600"/>
            <a:ext cx="7772400" cy="1763713"/>
          </a:xfrm>
          <a:noFill/>
        </p:spPr>
        <p:txBody>
          <a:bodyPr/>
          <a:lstStyle/>
          <a:p>
            <a:pPr eaLnBrk="1" hangingPunct="1"/>
            <a:r>
              <a:rPr lang="en-US" sz="2400" smtClean="0">
                <a:solidFill>
                  <a:srgbClr val="33CC33"/>
                </a:solidFill>
                <a:latin typeface="Arial" charset="0"/>
              </a:rPr>
              <a:t/>
            </a:r>
            <a:br>
              <a:rPr lang="en-US" sz="2400" smtClean="0">
                <a:solidFill>
                  <a:srgbClr val="33CC33"/>
                </a:solidFill>
                <a:latin typeface="Arial" charset="0"/>
              </a:rPr>
            </a:br>
            <a:r>
              <a:rPr lang="en-US" sz="2400" u="sng" smtClean="0">
                <a:solidFill>
                  <a:srgbClr val="FFFF00"/>
                </a:solidFill>
                <a:latin typeface="Arial" charset="0"/>
              </a:rPr>
              <a:t>Môn :</a:t>
            </a:r>
            <a:r>
              <a:rPr lang="en-US" sz="2400" smtClean="0">
                <a:solidFill>
                  <a:srgbClr val="33CC33"/>
                </a:solidFill>
                <a:latin typeface="Arial" charset="0"/>
              </a:rPr>
              <a:t> </a:t>
            </a:r>
            <a:r>
              <a:rPr lang="en-US" sz="2400" b="1" smtClean="0">
                <a:solidFill>
                  <a:srgbClr val="FF0000"/>
                </a:solidFill>
                <a:latin typeface="Times New Roman" pitchFamily="18" charset="0"/>
              </a:rPr>
              <a:t>Tập làm văn </a:t>
            </a:r>
          </a:p>
        </p:txBody>
      </p:sp>
      <p:sp>
        <p:nvSpPr>
          <p:cNvPr id="22531" name="Rectangle 3"/>
          <p:cNvSpPr>
            <a:spLocks noGrp="1" noChangeArrowheads="1"/>
          </p:cNvSpPr>
          <p:nvPr>
            <p:ph type="body" sz="half" idx="1"/>
          </p:nvPr>
        </p:nvSpPr>
        <p:spPr>
          <a:xfrm>
            <a:off x="301625" y="1155700"/>
            <a:ext cx="8308975" cy="1066800"/>
          </a:xfrm>
        </p:spPr>
        <p:txBody>
          <a:bodyPr/>
          <a:lstStyle/>
          <a:p>
            <a:pPr algn="ctr" eaLnBrk="1" hangingPunct="1">
              <a:buFontTx/>
              <a:buNone/>
            </a:pPr>
            <a:r>
              <a:rPr lang="en-US" sz="2800" u="sng" smtClean="0">
                <a:solidFill>
                  <a:srgbClr val="FFFF00"/>
                </a:solidFill>
                <a:latin typeface="Arial" charset="0"/>
              </a:rPr>
              <a:t>Bài</a:t>
            </a:r>
            <a:r>
              <a:rPr lang="en-US" sz="2800" smtClean="0">
                <a:solidFill>
                  <a:srgbClr val="FFFF00"/>
                </a:solidFill>
                <a:latin typeface="Arial" charset="0"/>
              </a:rPr>
              <a:t> :</a:t>
            </a:r>
            <a:r>
              <a:rPr lang="en-US" sz="2800" smtClean="0">
                <a:solidFill>
                  <a:srgbClr val="99FF66"/>
                </a:solidFill>
                <a:latin typeface="Arial" charset="0"/>
              </a:rPr>
              <a:t> Cấu tạo bài văn miêu tả cây cối</a:t>
            </a:r>
          </a:p>
        </p:txBody>
      </p:sp>
      <p:sp>
        <p:nvSpPr>
          <p:cNvPr id="22532" name="Text Box 4"/>
          <p:cNvSpPr txBox="1">
            <a:spLocks noChangeArrowheads="1"/>
          </p:cNvSpPr>
          <p:nvPr/>
        </p:nvSpPr>
        <p:spPr bwMode="auto">
          <a:xfrm>
            <a:off x="133350" y="1836738"/>
            <a:ext cx="8153400" cy="457200"/>
          </a:xfrm>
          <a:prstGeom prst="rect">
            <a:avLst/>
          </a:prstGeom>
          <a:noFill/>
          <a:ln w="9525">
            <a:noFill/>
            <a:miter lim="800000"/>
            <a:headEnd/>
            <a:tailEnd/>
          </a:ln>
        </p:spPr>
        <p:txBody>
          <a:bodyPr wrap="none">
            <a:spAutoFit/>
          </a:bodyPr>
          <a:lstStyle/>
          <a:p>
            <a:r>
              <a:rPr lang="en-US" sz="2400" b="1">
                <a:latin typeface="Arial" charset="0"/>
              </a:rPr>
              <a:t>II.</a:t>
            </a:r>
            <a:r>
              <a:rPr lang="en-US" sz="2400" b="1" u="sng">
                <a:latin typeface="Arial" charset="0"/>
              </a:rPr>
              <a:t> GHI NHỚ:</a:t>
            </a:r>
            <a:r>
              <a:rPr lang="en-US" sz="2400">
                <a:latin typeface="Arial" charset="0"/>
              </a:rPr>
              <a:t> Bài văn miêu tả cây cối thường có ba phần </a:t>
            </a:r>
          </a:p>
        </p:txBody>
      </p:sp>
      <p:sp>
        <p:nvSpPr>
          <p:cNvPr id="22533" name="Text Box 6"/>
          <p:cNvSpPr txBox="1">
            <a:spLocks noChangeArrowheads="1"/>
          </p:cNvSpPr>
          <p:nvPr/>
        </p:nvSpPr>
        <p:spPr bwMode="auto">
          <a:xfrm>
            <a:off x="1041400" y="2668588"/>
            <a:ext cx="6580188" cy="457200"/>
          </a:xfrm>
          <a:prstGeom prst="rect">
            <a:avLst/>
          </a:prstGeom>
          <a:noFill/>
          <a:ln w="9525">
            <a:noFill/>
            <a:miter lim="800000"/>
            <a:headEnd/>
            <a:tailEnd/>
          </a:ln>
        </p:spPr>
        <p:txBody>
          <a:bodyPr wrap="none">
            <a:spAutoFit/>
          </a:bodyPr>
          <a:lstStyle/>
          <a:p>
            <a:r>
              <a:rPr lang="en-US" sz="2400" b="1">
                <a:solidFill>
                  <a:srgbClr val="FF0000"/>
                </a:solidFill>
                <a:latin typeface="Arial" charset="0"/>
              </a:rPr>
              <a:t>+ </a:t>
            </a:r>
            <a:r>
              <a:rPr lang="en-US" sz="2400" b="1" u="sng">
                <a:solidFill>
                  <a:srgbClr val="FF0000"/>
                </a:solidFill>
                <a:latin typeface="Arial" charset="0"/>
              </a:rPr>
              <a:t>Mở bài :</a:t>
            </a:r>
            <a:r>
              <a:rPr lang="en-US" sz="2400">
                <a:latin typeface="Arial" charset="0"/>
              </a:rPr>
              <a:t> </a:t>
            </a:r>
            <a:r>
              <a:rPr lang="en-US" sz="2400">
                <a:solidFill>
                  <a:srgbClr val="FF9900"/>
                </a:solidFill>
                <a:latin typeface="Arial" charset="0"/>
              </a:rPr>
              <a:t>Tả hoặc giới thiệu bao quát về cây.</a:t>
            </a:r>
          </a:p>
        </p:txBody>
      </p:sp>
      <p:sp>
        <p:nvSpPr>
          <p:cNvPr id="22534" name="Text Box 7"/>
          <p:cNvSpPr txBox="1">
            <a:spLocks noChangeArrowheads="1"/>
          </p:cNvSpPr>
          <p:nvPr/>
        </p:nvSpPr>
        <p:spPr bwMode="auto">
          <a:xfrm>
            <a:off x="1073150" y="3352800"/>
            <a:ext cx="6248400" cy="830263"/>
          </a:xfrm>
          <a:prstGeom prst="rect">
            <a:avLst/>
          </a:prstGeom>
          <a:noFill/>
          <a:ln w="9525">
            <a:noFill/>
            <a:miter lim="800000"/>
            <a:headEnd/>
            <a:tailEnd/>
          </a:ln>
        </p:spPr>
        <p:txBody>
          <a:bodyPr>
            <a:spAutoFit/>
          </a:bodyPr>
          <a:lstStyle/>
          <a:p>
            <a:r>
              <a:rPr lang="en-US" sz="2400">
                <a:solidFill>
                  <a:srgbClr val="FF0000"/>
                </a:solidFill>
                <a:latin typeface="Arial" charset="0"/>
              </a:rPr>
              <a:t>+</a:t>
            </a:r>
            <a:r>
              <a:rPr lang="en-US" sz="2400" u="sng">
                <a:solidFill>
                  <a:srgbClr val="FF0000"/>
                </a:solidFill>
                <a:latin typeface="Arial" charset="0"/>
              </a:rPr>
              <a:t> Thân bài :</a:t>
            </a:r>
            <a:r>
              <a:rPr lang="en-US" sz="2400">
                <a:latin typeface="Arial" charset="0"/>
              </a:rPr>
              <a:t> </a:t>
            </a:r>
            <a:r>
              <a:rPr lang="en-US" sz="2400">
                <a:solidFill>
                  <a:srgbClr val="FF9933"/>
                </a:solidFill>
                <a:latin typeface="Arial" charset="0"/>
              </a:rPr>
              <a:t>Tả từng bộ phận của cây hoặc tả từng thời kì phát triển của cây.</a:t>
            </a:r>
          </a:p>
        </p:txBody>
      </p:sp>
      <p:sp>
        <p:nvSpPr>
          <p:cNvPr id="22535" name="Text Box 8"/>
          <p:cNvSpPr txBox="1">
            <a:spLocks noChangeArrowheads="1"/>
          </p:cNvSpPr>
          <p:nvPr/>
        </p:nvSpPr>
        <p:spPr bwMode="auto">
          <a:xfrm>
            <a:off x="1092200" y="4435475"/>
            <a:ext cx="6534150" cy="830263"/>
          </a:xfrm>
          <a:prstGeom prst="rect">
            <a:avLst/>
          </a:prstGeom>
          <a:noFill/>
          <a:ln w="9525">
            <a:noFill/>
            <a:miter lim="800000"/>
            <a:headEnd/>
            <a:tailEnd/>
          </a:ln>
        </p:spPr>
        <p:txBody>
          <a:bodyPr>
            <a:spAutoFit/>
          </a:bodyPr>
          <a:lstStyle/>
          <a:p>
            <a:r>
              <a:rPr lang="en-US" sz="2400">
                <a:solidFill>
                  <a:srgbClr val="FF0000"/>
                </a:solidFill>
                <a:latin typeface="Arial" charset="0"/>
              </a:rPr>
              <a:t>+</a:t>
            </a:r>
            <a:r>
              <a:rPr lang="en-US" sz="2400" u="sng">
                <a:solidFill>
                  <a:srgbClr val="FF0000"/>
                </a:solidFill>
                <a:latin typeface="Arial" charset="0"/>
              </a:rPr>
              <a:t> Kết bài :</a:t>
            </a:r>
            <a:r>
              <a:rPr lang="en-US" sz="2400">
                <a:latin typeface="Arial" charset="0"/>
              </a:rPr>
              <a:t> </a:t>
            </a:r>
            <a:r>
              <a:rPr lang="en-US" sz="2400">
                <a:solidFill>
                  <a:srgbClr val="FF9933"/>
                </a:solidFill>
                <a:latin typeface="Arial" charset="0"/>
              </a:rPr>
              <a:t>Nêu ích lợi của cây, ấn tượng đặc biệt hoặc tình cảm của người tả với cây.</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a:noFill/>
        </p:spPr>
        <p:txBody>
          <a:bodyPr/>
          <a:lstStyle/>
          <a:p>
            <a:pPr eaLnBrk="1" hangingPunct="1"/>
            <a:r>
              <a:rPr lang="en-US" sz="2400" u="sng" smtClean="0">
                <a:solidFill>
                  <a:srgbClr val="FFFF00"/>
                </a:solidFill>
                <a:latin typeface="Arial" charset="0"/>
              </a:rPr>
              <a:t>Môn :</a:t>
            </a:r>
            <a:r>
              <a:rPr lang="en-US" sz="2400" smtClean="0">
                <a:solidFill>
                  <a:srgbClr val="33CC33"/>
                </a:solidFill>
                <a:latin typeface="Arial" charset="0"/>
              </a:rPr>
              <a:t> </a:t>
            </a:r>
            <a:r>
              <a:rPr lang="en-US" sz="2400" b="1" smtClean="0">
                <a:solidFill>
                  <a:srgbClr val="FF0000"/>
                </a:solidFill>
                <a:latin typeface="Times New Roman" pitchFamily="18" charset="0"/>
              </a:rPr>
              <a:t>Tập làm văn </a:t>
            </a:r>
            <a:endParaRPr lang="en-US" b="1" smtClean="0"/>
          </a:p>
        </p:txBody>
      </p:sp>
      <p:sp>
        <p:nvSpPr>
          <p:cNvPr id="23555" name="Rectangle 3"/>
          <p:cNvSpPr>
            <a:spLocks noGrp="1" noChangeArrowheads="1"/>
          </p:cNvSpPr>
          <p:nvPr>
            <p:ph type="body" sz="half" idx="1"/>
          </p:nvPr>
        </p:nvSpPr>
        <p:spPr>
          <a:xfrm>
            <a:off x="301625" y="1177925"/>
            <a:ext cx="7546975" cy="990600"/>
          </a:xfrm>
        </p:spPr>
        <p:txBody>
          <a:bodyPr/>
          <a:lstStyle/>
          <a:p>
            <a:pPr algn="ctr" eaLnBrk="1" hangingPunct="1">
              <a:buFontTx/>
              <a:buNone/>
            </a:pPr>
            <a:r>
              <a:rPr lang="en-US" sz="2800" u="sng" smtClean="0">
                <a:solidFill>
                  <a:srgbClr val="FFFF00"/>
                </a:solidFill>
                <a:latin typeface="Arial" charset="0"/>
              </a:rPr>
              <a:t>Bài</a:t>
            </a:r>
            <a:r>
              <a:rPr lang="en-US" sz="2800" smtClean="0">
                <a:solidFill>
                  <a:srgbClr val="FFFF00"/>
                </a:solidFill>
                <a:latin typeface="Arial" charset="0"/>
              </a:rPr>
              <a:t> :</a:t>
            </a:r>
            <a:r>
              <a:rPr lang="en-US" sz="2800" smtClean="0">
                <a:solidFill>
                  <a:srgbClr val="99FF66"/>
                </a:solidFill>
                <a:latin typeface="Arial" charset="0"/>
              </a:rPr>
              <a:t> Cấu tạo bài văn miêu tả cây cối</a:t>
            </a:r>
          </a:p>
        </p:txBody>
      </p:sp>
      <p:sp>
        <p:nvSpPr>
          <p:cNvPr id="23556" name="Text Box 4"/>
          <p:cNvSpPr txBox="1">
            <a:spLocks noChangeArrowheads="1"/>
          </p:cNvSpPr>
          <p:nvPr/>
        </p:nvSpPr>
        <p:spPr bwMode="auto">
          <a:xfrm>
            <a:off x="307975" y="1720850"/>
            <a:ext cx="1974850" cy="400050"/>
          </a:xfrm>
          <a:prstGeom prst="rect">
            <a:avLst/>
          </a:prstGeom>
          <a:noFill/>
          <a:ln w="9525">
            <a:noFill/>
            <a:miter lim="800000"/>
            <a:headEnd/>
            <a:tailEnd/>
          </a:ln>
        </p:spPr>
        <p:txBody>
          <a:bodyPr wrap="none">
            <a:spAutoFit/>
          </a:bodyPr>
          <a:lstStyle/>
          <a:p>
            <a:r>
              <a:rPr lang="en-US" b="1">
                <a:latin typeface="Arial" charset="0"/>
              </a:rPr>
              <a:t>III</a:t>
            </a:r>
            <a:r>
              <a:rPr lang="en-US" sz="2000">
                <a:latin typeface="Arial" charset="0"/>
              </a:rPr>
              <a:t>. </a:t>
            </a:r>
            <a:r>
              <a:rPr lang="en-US" sz="2000" b="1" u="sng">
                <a:latin typeface="Arial" charset="0"/>
              </a:rPr>
              <a:t>LUYỆN TẬP</a:t>
            </a:r>
          </a:p>
        </p:txBody>
      </p:sp>
      <p:pic>
        <p:nvPicPr>
          <p:cNvPr id="23557" name="Picture 6" descr="IMG0168A"/>
          <p:cNvPicPr>
            <a:picLocks noChangeAspect="1" noChangeArrowheads="1"/>
          </p:cNvPicPr>
          <p:nvPr>
            <p:ph sz="quarter" idx="3"/>
          </p:nvPr>
        </p:nvPicPr>
        <p:blipFill>
          <a:blip r:embed="rId2"/>
          <a:srcRect/>
          <a:stretch>
            <a:fillRect/>
          </a:stretch>
        </p:blipFill>
        <p:spPr>
          <a:xfrm>
            <a:off x="1866900" y="2470150"/>
            <a:ext cx="5688013" cy="3622675"/>
          </a:xfrm>
          <a:noFill/>
        </p:spPr>
      </p:pic>
      <p:sp>
        <p:nvSpPr>
          <p:cNvPr id="23558" name="Text Box 9"/>
          <p:cNvSpPr txBox="1">
            <a:spLocks noChangeArrowheads="1"/>
          </p:cNvSpPr>
          <p:nvPr/>
        </p:nvSpPr>
        <p:spPr bwMode="auto">
          <a:xfrm>
            <a:off x="3886200" y="6172200"/>
            <a:ext cx="1196975" cy="396875"/>
          </a:xfrm>
          <a:prstGeom prst="rect">
            <a:avLst/>
          </a:prstGeom>
          <a:noFill/>
          <a:ln w="9525">
            <a:noFill/>
            <a:miter lim="800000"/>
            <a:headEnd/>
            <a:tailEnd/>
          </a:ln>
        </p:spPr>
        <p:txBody>
          <a:bodyPr>
            <a:spAutoFit/>
          </a:bodyPr>
          <a:lstStyle/>
          <a:p>
            <a:r>
              <a:rPr lang="en-US" sz="2000" b="1">
                <a:solidFill>
                  <a:srgbClr val="FF9933"/>
                </a:solidFill>
                <a:latin typeface="Arial" charset="0"/>
              </a:rPr>
              <a:t>Cây gạo</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a:xfrm>
            <a:off x="301625" y="-171450"/>
            <a:ext cx="8540750" cy="1143000"/>
          </a:xfrm>
          <a:noFill/>
        </p:spPr>
        <p:txBody>
          <a:bodyPr/>
          <a:lstStyle/>
          <a:p>
            <a:pPr eaLnBrk="1" hangingPunct="1"/>
            <a:r>
              <a:rPr lang="en-US" sz="2400" smtClean="0">
                <a:solidFill>
                  <a:srgbClr val="33CC33"/>
                </a:solidFill>
                <a:latin typeface="Arial" charset="0"/>
              </a:rPr>
              <a:t/>
            </a:r>
            <a:br>
              <a:rPr lang="en-US" sz="2400" smtClean="0">
                <a:solidFill>
                  <a:srgbClr val="33CC33"/>
                </a:solidFill>
                <a:latin typeface="Arial" charset="0"/>
              </a:rPr>
            </a:br>
            <a:r>
              <a:rPr lang="en-US" sz="2400" u="sng" smtClean="0">
                <a:solidFill>
                  <a:srgbClr val="FFFF00"/>
                </a:solidFill>
                <a:latin typeface="Arial" charset="0"/>
              </a:rPr>
              <a:t>Môn :</a:t>
            </a:r>
            <a:r>
              <a:rPr lang="en-US" sz="2400" smtClean="0">
                <a:solidFill>
                  <a:srgbClr val="33CC33"/>
                </a:solidFill>
                <a:latin typeface="Arial" charset="0"/>
              </a:rPr>
              <a:t> </a:t>
            </a:r>
            <a:r>
              <a:rPr lang="en-US" sz="2400" b="1" smtClean="0">
                <a:solidFill>
                  <a:srgbClr val="FF0000"/>
                </a:solidFill>
                <a:latin typeface="Times New Roman" pitchFamily="18" charset="0"/>
              </a:rPr>
              <a:t>Tập làm văn </a:t>
            </a:r>
          </a:p>
        </p:txBody>
      </p:sp>
      <p:sp>
        <p:nvSpPr>
          <p:cNvPr id="24579" name="Rectangle 3"/>
          <p:cNvSpPr>
            <a:spLocks noGrp="1" noChangeArrowheads="1"/>
          </p:cNvSpPr>
          <p:nvPr>
            <p:ph type="body" sz="half" idx="1"/>
          </p:nvPr>
        </p:nvSpPr>
        <p:spPr>
          <a:xfrm>
            <a:off x="301625" y="666750"/>
            <a:ext cx="8308975" cy="1066800"/>
          </a:xfrm>
        </p:spPr>
        <p:txBody>
          <a:bodyPr/>
          <a:lstStyle/>
          <a:p>
            <a:pPr algn="ctr" eaLnBrk="1" hangingPunct="1">
              <a:buFontTx/>
              <a:buNone/>
            </a:pPr>
            <a:r>
              <a:rPr lang="en-US" sz="2800" u="sng" smtClean="0">
                <a:solidFill>
                  <a:srgbClr val="FFFF00"/>
                </a:solidFill>
                <a:latin typeface="Arial" charset="0"/>
              </a:rPr>
              <a:t>Bài</a:t>
            </a:r>
            <a:r>
              <a:rPr lang="en-US" sz="2800" smtClean="0">
                <a:solidFill>
                  <a:srgbClr val="FFFF00"/>
                </a:solidFill>
                <a:latin typeface="Arial" charset="0"/>
              </a:rPr>
              <a:t> :</a:t>
            </a:r>
            <a:r>
              <a:rPr lang="en-US" sz="2800" smtClean="0">
                <a:solidFill>
                  <a:srgbClr val="99FF66"/>
                </a:solidFill>
                <a:latin typeface="Arial" charset="0"/>
              </a:rPr>
              <a:t> Cấu tạo bài văn miêu tả cây cối</a:t>
            </a:r>
          </a:p>
        </p:txBody>
      </p:sp>
      <p:sp>
        <p:nvSpPr>
          <p:cNvPr id="24580" name="Text Box 4"/>
          <p:cNvSpPr txBox="1">
            <a:spLocks noChangeArrowheads="1"/>
          </p:cNvSpPr>
          <p:nvPr/>
        </p:nvSpPr>
        <p:spPr bwMode="auto">
          <a:xfrm>
            <a:off x="307975" y="1143000"/>
            <a:ext cx="1866900" cy="400050"/>
          </a:xfrm>
          <a:prstGeom prst="rect">
            <a:avLst/>
          </a:prstGeom>
          <a:noFill/>
          <a:ln w="9525">
            <a:noFill/>
            <a:miter lim="800000"/>
            <a:headEnd/>
            <a:tailEnd/>
          </a:ln>
        </p:spPr>
        <p:txBody>
          <a:bodyPr wrap="none">
            <a:spAutoFit/>
          </a:bodyPr>
          <a:lstStyle/>
          <a:p>
            <a:r>
              <a:rPr lang="en-US" b="1">
                <a:latin typeface="Arial" charset="0"/>
              </a:rPr>
              <a:t>III</a:t>
            </a:r>
            <a:r>
              <a:rPr lang="en-US">
                <a:latin typeface="Arial" charset="0"/>
              </a:rPr>
              <a:t>. </a:t>
            </a:r>
            <a:r>
              <a:rPr lang="en-US" sz="2000" b="1" u="sng">
                <a:latin typeface="Arial" charset="0"/>
              </a:rPr>
              <a:t>LUY</a:t>
            </a:r>
            <a:r>
              <a:rPr lang="en-US" b="1" u="sng">
                <a:latin typeface="Arial" charset="0"/>
              </a:rPr>
              <a:t>ỆN TẬP</a:t>
            </a:r>
          </a:p>
        </p:txBody>
      </p:sp>
      <p:sp>
        <p:nvSpPr>
          <p:cNvPr id="32773" name="Text Box 5"/>
          <p:cNvSpPr txBox="1">
            <a:spLocks noChangeArrowheads="1"/>
          </p:cNvSpPr>
          <p:nvPr/>
        </p:nvSpPr>
        <p:spPr bwMode="auto">
          <a:xfrm>
            <a:off x="-6350" y="1450975"/>
            <a:ext cx="9237663" cy="396875"/>
          </a:xfrm>
          <a:prstGeom prst="rect">
            <a:avLst/>
          </a:prstGeom>
          <a:noFill/>
          <a:ln w="9525">
            <a:noFill/>
            <a:miter lim="800000"/>
            <a:headEnd/>
            <a:tailEnd/>
          </a:ln>
        </p:spPr>
        <p:txBody>
          <a:bodyPr wrap="none">
            <a:spAutoFit/>
          </a:bodyPr>
          <a:lstStyle/>
          <a:p>
            <a:r>
              <a:rPr lang="en-US" sz="2000">
                <a:latin typeface="Arial" charset="0"/>
              </a:rPr>
              <a:t>1. Đọc bài văn sau và cho biết cây gạo được miêu tả theo trình tự như thế nào ?</a:t>
            </a:r>
          </a:p>
        </p:txBody>
      </p:sp>
      <p:sp>
        <p:nvSpPr>
          <p:cNvPr id="32774" name="Text Box 6"/>
          <p:cNvSpPr txBox="1">
            <a:spLocks noChangeArrowheads="1"/>
          </p:cNvSpPr>
          <p:nvPr/>
        </p:nvSpPr>
        <p:spPr bwMode="auto">
          <a:xfrm>
            <a:off x="3886200" y="1905000"/>
            <a:ext cx="1398588" cy="457200"/>
          </a:xfrm>
          <a:prstGeom prst="rect">
            <a:avLst/>
          </a:prstGeom>
          <a:solidFill>
            <a:srgbClr val="66FFFF"/>
          </a:solidFill>
          <a:ln w="9525">
            <a:noFill/>
            <a:miter lim="800000"/>
            <a:headEnd/>
            <a:tailEnd/>
          </a:ln>
        </p:spPr>
        <p:txBody>
          <a:bodyPr>
            <a:spAutoFit/>
          </a:bodyPr>
          <a:lstStyle/>
          <a:p>
            <a:r>
              <a:rPr lang="en-US" sz="2400" b="1" i="1">
                <a:solidFill>
                  <a:srgbClr val="FF0000"/>
                </a:solidFill>
                <a:latin typeface="Arial" charset="0"/>
              </a:rPr>
              <a:t>Cây gạo</a:t>
            </a:r>
          </a:p>
        </p:txBody>
      </p:sp>
      <p:sp>
        <p:nvSpPr>
          <p:cNvPr id="32775" name="Text Box 7"/>
          <p:cNvSpPr txBox="1">
            <a:spLocks noChangeArrowheads="1"/>
          </p:cNvSpPr>
          <p:nvPr/>
        </p:nvSpPr>
        <p:spPr bwMode="auto">
          <a:xfrm>
            <a:off x="0" y="2070100"/>
            <a:ext cx="9144000" cy="1585913"/>
          </a:xfrm>
          <a:prstGeom prst="rect">
            <a:avLst/>
          </a:prstGeom>
          <a:noFill/>
          <a:ln w="9525">
            <a:noFill/>
            <a:miter lim="800000"/>
            <a:headEnd/>
            <a:tailEnd/>
          </a:ln>
        </p:spPr>
        <p:txBody>
          <a:bodyPr>
            <a:spAutoFit/>
          </a:bodyPr>
          <a:lstStyle/>
          <a:p>
            <a:r>
              <a:rPr lang="en-US">
                <a:latin typeface="Arial" charset="0"/>
              </a:rPr>
              <a:t>           </a:t>
            </a:r>
          </a:p>
          <a:p>
            <a:r>
              <a:rPr lang="en-US">
                <a:latin typeface="Arial" charset="0"/>
              </a:rPr>
              <a:t> </a:t>
            </a:r>
            <a:r>
              <a:rPr lang="en-US" sz="2000">
                <a:latin typeface="Arial" charset="0"/>
              </a:rPr>
              <a:t>Cây gạo già mỗi năm lại trở lại tuổi xuân, cành nặng trĩu những hoa đỏ mọng và đầy tiếng chim hót. Chỉ cần một làn gió nhẹ hay một đôi chim mới đến là có ngay mấy bông gạo lìa cành. Những bông hoa rơi từ trên cao, đài hoa nặng chúi xuống, những cánh hoa đỏ rực quay tít như chong chóng nom thật đẹp.</a:t>
            </a:r>
          </a:p>
        </p:txBody>
      </p:sp>
      <p:sp>
        <p:nvSpPr>
          <p:cNvPr id="32776" name="Text Box 8"/>
          <p:cNvSpPr txBox="1">
            <a:spLocks noChangeArrowheads="1"/>
          </p:cNvSpPr>
          <p:nvPr/>
        </p:nvSpPr>
        <p:spPr bwMode="auto">
          <a:xfrm>
            <a:off x="0" y="3638550"/>
            <a:ext cx="9144000" cy="1311275"/>
          </a:xfrm>
          <a:prstGeom prst="rect">
            <a:avLst/>
          </a:prstGeom>
          <a:noFill/>
          <a:ln w="9525">
            <a:noFill/>
            <a:miter lim="800000"/>
            <a:headEnd/>
            <a:tailEnd/>
          </a:ln>
        </p:spPr>
        <p:txBody>
          <a:bodyPr>
            <a:spAutoFit/>
          </a:bodyPr>
          <a:lstStyle/>
          <a:p>
            <a:r>
              <a:rPr lang="en-US">
                <a:latin typeface="Arial" charset="0"/>
              </a:rPr>
              <a:t>            </a:t>
            </a:r>
            <a:r>
              <a:rPr lang="en-US" sz="2000">
                <a:latin typeface="Arial" charset="0"/>
              </a:rPr>
              <a:t>Hết mùa hoa, chim chóc cũng vãn. Cây gạo chấm dứt những ngày tưng bừng ồn ã, lại trở về với dáng vẻ xanh mát, trầm tư. Cây đứng im cao lớn, hiền lành, làm tiêu cho những con đò cập bến và cho những đứa con về thăm quê mẹ.</a:t>
            </a:r>
          </a:p>
        </p:txBody>
      </p:sp>
      <p:sp>
        <p:nvSpPr>
          <p:cNvPr id="32777" name="Text Box 9"/>
          <p:cNvSpPr txBox="1">
            <a:spLocks noChangeArrowheads="1"/>
          </p:cNvSpPr>
          <p:nvPr/>
        </p:nvSpPr>
        <p:spPr bwMode="auto">
          <a:xfrm>
            <a:off x="0" y="4832350"/>
            <a:ext cx="9144000" cy="1920875"/>
          </a:xfrm>
          <a:prstGeom prst="rect">
            <a:avLst/>
          </a:prstGeom>
          <a:noFill/>
          <a:ln w="9525">
            <a:noFill/>
            <a:miter lim="800000"/>
            <a:headEnd/>
            <a:tailEnd/>
          </a:ln>
        </p:spPr>
        <p:txBody>
          <a:bodyPr>
            <a:spAutoFit/>
          </a:bodyPr>
          <a:lstStyle/>
          <a:p>
            <a:r>
              <a:rPr lang="en-US">
                <a:latin typeface="Arial" charset="0"/>
              </a:rPr>
              <a:t>           </a:t>
            </a:r>
            <a:r>
              <a:rPr lang="en-US" sz="2000">
                <a:latin typeface="Arial" charset="0"/>
              </a:rPr>
              <a:t>Ngày tháng đi thật chậm mà cũng thật nhanh. Những bông hoa đỏ ngày nào đã trở thành những quả gạo múp míp, hai đầu thon vút như con thoi. Sợi bông trong quả đầy dần, căng lên;những mảnh vỏ tách ra cho các múi bông nở đều, chín như nồi cơm chín đội vung mà cười, trắng loá. Cây gạo như treo rung rinh hàng ngàn nồi cơm gạo mới.</a:t>
            </a:r>
          </a:p>
          <a:p>
            <a:r>
              <a:rPr lang="en-US">
                <a:latin typeface="Arial" charset="0"/>
              </a:rPr>
              <a:t>                                                                          Theo </a:t>
            </a:r>
            <a:r>
              <a:rPr lang="en-US" sz="2000" b="1" i="1">
                <a:latin typeface="Arial" charset="0"/>
              </a:rPr>
              <a:t>Vũ Tú Nam</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2773"/>
                                        </p:tgtEl>
                                        <p:attrNameLst>
                                          <p:attrName>style.visibility</p:attrName>
                                        </p:attrNameLst>
                                      </p:cBhvr>
                                      <p:to>
                                        <p:strVal val="visible"/>
                                      </p:to>
                                    </p:set>
                                    <p:anim calcmode="lin" valueType="num">
                                      <p:cBhvr>
                                        <p:cTn id="7" dur="500" fill="hold"/>
                                        <p:tgtEl>
                                          <p:spTgt spid="32773"/>
                                        </p:tgtEl>
                                        <p:attrNameLst>
                                          <p:attrName>ppt_w</p:attrName>
                                        </p:attrNameLst>
                                      </p:cBhvr>
                                      <p:tavLst>
                                        <p:tav tm="0">
                                          <p:val>
                                            <p:fltVal val="0"/>
                                          </p:val>
                                        </p:tav>
                                        <p:tav tm="100000">
                                          <p:val>
                                            <p:strVal val="#ppt_w"/>
                                          </p:val>
                                        </p:tav>
                                      </p:tavLst>
                                    </p:anim>
                                    <p:anim calcmode="lin" valueType="num">
                                      <p:cBhvr>
                                        <p:cTn id="8" dur="500" fill="hold"/>
                                        <p:tgtEl>
                                          <p:spTgt spid="32773"/>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4" presetClass="entr" presetSubtype="0" fill="hold" grpId="0" nodeType="clickEffect">
                                  <p:stCondLst>
                                    <p:cond delay="0"/>
                                  </p:stCondLst>
                                  <p:childTnLst>
                                    <p:set>
                                      <p:cBhvr>
                                        <p:cTn id="12" dur="1" fill="hold">
                                          <p:stCondLst>
                                            <p:cond delay="0"/>
                                          </p:stCondLst>
                                        </p:cTn>
                                        <p:tgtEl>
                                          <p:spTgt spid="32774"/>
                                        </p:tgtEl>
                                        <p:attrNameLst>
                                          <p:attrName>style.visibility</p:attrName>
                                        </p:attrNameLst>
                                      </p:cBhvr>
                                      <p:to>
                                        <p:strVal val="visible"/>
                                      </p:to>
                                    </p:set>
                                    <p:anim from="(-#ppt_w/2)" to="(#ppt_x)" calcmode="lin" valueType="num">
                                      <p:cBhvr>
                                        <p:cTn id="13" dur="600" fill="hold">
                                          <p:stCondLst>
                                            <p:cond delay="0"/>
                                          </p:stCondLst>
                                        </p:cTn>
                                        <p:tgtEl>
                                          <p:spTgt spid="32774"/>
                                        </p:tgtEl>
                                        <p:attrNameLst>
                                          <p:attrName>ppt_x</p:attrName>
                                        </p:attrNameLst>
                                      </p:cBhvr>
                                    </p:anim>
                                    <p:anim from="0" to="-1.0" calcmode="lin" valueType="num">
                                      <p:cBhvr>
                                        <p:cTn id="14" dur="200" decel="50000" autoRev="1" fill="hold">
                                          <p:stCondLst>
                                            <p:cond delay="600"/>
                                          </p:stCondLst>
                                        </p:cTn>
                                        <p:tgtEl>
                                          <p:spTgt spid="32774"/>
                                        </p:tgtEl>
                                        <p:attrNameLst>
                                          <p:attrName>xshear</p:attrName>
                                        </p:attrNameLst>
                                      </p:cBhvr>
                                    </p:anim>
                                    <p:animScale>
                                      <p:cBhvr>
                                        <p:cTn id="15" dur="200" decel="100000" autoRev="1" fill="hold">
                                          <p:stCondLst>
                                            <p:cond delay="600"/>
                                          </p:stCondLst>
                                        </p:cTn>
                                        <p:tgtEl>
                                          <p:spTgt spid="32774"/>
                                        </p:tgtEl>
                                      </p:cBhvr>
                                      <p:from x="100000" y="100000"/>
                                      <p:to x="80000" y="100000"/>
                                    </p:animScale>
                                    <p:anim by="(#ppt_h/3+#ppt_w*0.1)" calcmode="lin" valueType="num">
                                      <p:cBhvr additive="sum">
                                        <p:cTn id="16" dur="200" decel="100000" autoRev="1" fill="hold">
                                          <p:stCondLst>
                                            <p:cond delay="600"/>
                                          </p:stCondLst>
                                        </p:cTn>
                                        <p:tgtEl>
                                          <p:spTgt spid="32774"/>
                                        </p:tgtEl>
                                        <p:attrNameLst>
                                          <p:attrName>ppt_x</p:attrName>
                                        </p:attrNameLst>
                                      </p:cBhvr>
                                    </p:anim>
                                  </p:childTnLst>
                                </p:cTn>
                              </p:par>
                              <p:par>
                                <p:cTn id="17" presetID="41" presetClass="entr" presetSubtype="0" fill="hold" grpId="0" nodeType="withEffect">
                                  <p:stCondLst>
                                    <p:cond delay="0"/>
                                  </p:stCondLst>
                                  <p:iterate type="lt">
                                    <p:tmPct val="10000"/>
                                  </p:iterate>
                                  <p:childTnLst>
                                    <p:set>
                                      <p:cBhvr>
                                        <p:cTn id="18" dur="1" fill="hold">
                                          <p:stCondLst>
                                            <p:cond delay="0"/>
                                          </p:stCondLst>
                                        </p:cTn>
                                        <p:tgtEl>
                                          <p:spTgt spid="32775"/>
                                        </p:tgtEl>
                                        <p:attrNameLst>
                                          <p:attrName>style.visibility</p:attrName>
                                        </p:attrNameLst>
                                      </p:cBhvr>
                                      <p:to>
                                        <p:strVal val="visible"/>
                                      </p:to>
                                    </p:set>
                                    <p:anim calcmode="lin" valueType="num">
                                      <p:cBhvr>
                                        <p:cTn id="19" dur="500" fill="hold"/>
                                        <p:tgtEl>
                                          <p:spTgt spid="32775"/>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32775"/>
                                        </p:tgtEl>
                                        <p:attrNameLst>
                                          <p:attrName>ppt_y</p:attrName>
                                        </p:attrNameLst>
                                      </p:cBhvr>
                                      <p:tavLst>
                                        <p:tav tm="0">
                                          <p:val>
                                            <p:strVal val="#ppt_y"/>
                                          </p:val>
                                        </p:tav>
                                        <p:tav tm="100000">
                                          <p:val>
                                            <p:strVal val="#ppt_y"/>
                                          </p:val>
                                        </p:tav>
                                      </p:tavLst>
                                    </p:anim>
                                    <p:anim calcmode="lin" valueType="num">
                                      <p:cBhvr>
                                        <p:cTn id="21" dur="500" fill="hold"/>
                                        <p:tgtEl>
                                          <p:spTgt spid="32775"/>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32775"/>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32775"/>
                                        </p:tgtEl>
                                      </p:cBhvr>
                                    </p:animEffect>
                                  </p:childTnLst>
                                </p:cTn>
                              </p:par>
                              <p:par>
                                <p:cTn id="24" presetID="41" presetClass="entr" presetSubtype="0" fill="hold" grpId="0" nodeType="withEffect">
                                  <p:stCondLst>
                                    <p:cond delay="13000"/>
                                  </p:stCondLst>
                                  <p:iterate type="lt">
                                    <p:tmPct val="10000"/>
                                  </p:iterate>
                                  <p:childTnLst>
                                    <p:set>
                                      <p:cBhvr>
                                        <p:cTn id="25" dur="1" fill="hold">
                                          <p:stCondLst>
                                            <p:cond delay="0"/>
                                          </p:stCondLst>
                                        </p:cTn>
                                        <p:tgtEl>
                                          <p:spTgt spid="32776"/>
                                        </p:tgtEl>
                                        <p:attrNameLst>
                                          <p:attrName>style.visibility</p:attrName>
                                        </p:attrNameLst>
                                      </p:cBhvr>
                                      <p:to>
                                        <p:strVal val="visible"/>
                                      </p:to>
                                    </p:set>
                                    <p:anim calcmode="lin" valueType="num">
                                      <p:cBhvr>
                                        <p:cTn id="26" dur="500" fill="hold"/>
                                        <p:tgtEl>
                                          <p:spTgt spid="32776"/>
                                        </p:tgtEl>
                                        <p:attrNameLst>
                                          <p:attrName>ppt_x</p:attrName>
                                        </p:attrNameLst>
                                      </p:cBhvr>
                                      <p:tavLst>
                                        <p:tav tm="0">
                                          <p:val>
                                            <p:strVal val="#ppt_x"/>
                                          </p:val>
                                        </p:tav>
                                        <p:tav tm="50000">
                                          <p:val>
                                            <p:strVal val="#ppt_x+.1"/>
                                          </p:val>
                                        </p:tav>
                                        <p:tav tm="100000">
                                          <p:val>
                                            <p:strVal val="#ppt_x"/>
                                          </p:val>
                                        </p:tav>
                                      </p:tavLst>
                                    </p:anim>
                                    <p:anim calcmode="lin" valueType="num">
                                      <p:cBhvr>
                                        <p:cTn id="27" dur="500" fill="hold"/>
                                        <p:tgtEl>
                                          <p:spTgt spid="32776"/>
                                        </p:tgtEl>
                                        <p:attrNameLst>
                                          <p:attrName>ppt_y</p:attrName>
                                        </p:attrNameLst>
                                      </p:cBhvr>
                                      <p:tavLst>
                                        <p:tav tm="0">
                                          <p:val>
                                            <p:strVal val="#ppt_y"/>
                                          </p:val>
                                        </p:tav>
                                        <p:tav tm="100000">
                                          <p:val>
                                            <p:strVal val="#ppt_y"/>
                                          </p:val>
                                        </p:tav>
                                      </p:tavLst>
                                    </p:anim>
                                    <p:anim calcmode="lin" valueType="num">
                                      <p:cBhvr>
                                        <p:cTn id="28" dur="500" fill="hold"/>
                                        <p:tgtEl>
                                          <p:spTgt spid="32776"/>
                                        </p:tgtEl>
                                        <p:attrNameLst>
                                          <p:attrName>ppt_h</p:attrName>
                                        </p:attrNameLst>
                                      </p:cBhvr>
                                      <p:tavLst>
                                        <p:tav tm="0">
                                          <p:val>
                                            <p:strVal val="#ppt_h/10"/>
                                          </p:val>
                                        </p:tav>
                                        <p:tav tm="50000">
                                          <p:val>
                                            <p:strVal val="#ppt_h+.01"/>
                                          </p:val>
                                        </p:tav>
                                        <p:tav tm="100000">
                                          <p:val>
                                            <p:strVal val="#ppt_h"/>
                                          </p:val>
                                        </p:tav>
                                      </p:tavLst>
                                    </p:anim>
                                    <p:anim calcmode="lin" valueType="num">
                                      <p:cBhvr>
                                        <p:cTn id="29" dur="500" fill="hold"/>
                                        <p:tgtEl>
                                          <p:spTgt spid="32776"/>
                                        </p:tgtEl>
                                        <p:attrNameLst>
                                          <p:attrName>ppt_w</p:attrName>
                                        </p:attrNameLst>
                                      </p:cBhvr>
                                      <p:tavLst>
                                        <p:tav tm="0">
                                          <p:val>
                                            <p:strVal val="#ppt_w/10"/>
                                          </p:val>
                                        </p:tav>
                                        <p:tav tm="50000">
                                          <p:val>
                                            <p:strVal val="#ppt_w+.01"/>
                                          </p:val>
                                        </p:tav>
                                        <p:tav tm="100000">
                                          <p:val>
                                            <p:strVal val="#ppt_w"/>
                                          </p:val>
                                        </p:tav>
                                      </p:tavLst>
                                    </p:anim>
                                    <p:animEffect transition="in" filter="fade">
                                      <p:cBhvr>
                                        <p:cTn id="30" dur="500" tmFilter="0,0; .5, 1; 1, 1"/>
                                        <p:tgtEl>
                                          <p:spTgt spid="32776"/>
                                        </p:tgtEl>
                                      </p:cBhvr>
                                    </p:animEffect>
                                  </p:childTnLst>
                                </p:cTn>
                              </p:par>
                              <p:par>
                                <p:cTn id="31" presetID="41" presetClass="entr" presetSubtype="0" fill="hold" grpId="0" nodeType="withEffect">
                                  <p:stCondLst>
                                    <p:cond delay="23000"/>
                                  </p:stCondLst>
                                  <p:iterate type="lt">
                                    <p:tmPct val="10000"/>
                                  </p:iterate>
                                  <p:childTnLst>
                                    <p:set>
                                      <p:cBhvr>
                                        <p:cTn id="32" dur="1" fill="hold">
                                          <p:stCondLst>
                                            <p:cond delay="0"/>
                                          </p:stCondLst>
                                        </p:cTn>
                                        <p:tgtEl>
                                          <p:spTgt spid="32777"/>
                                        </p:tgtEl>
                                        <p:attrNameLst>
                                          <p:attrName>style.visibility</p:attrName>
                                        </p:attrNameLst>
                                      </p:cBhvr>
                                      <p:to>
                                        <p:strVal val="visible"/>
                                      </p:to>
                                    </p:set>
                                    <p:anim calcmode="lin" valueType="num">
                                      <p:cBhvr>
                                        <p:cTn id="33" dur="500" fill="hold"/>
                                        <p:tgtEl>
                                          <p:spTgt spid="32777"/>
                                        </p:tgtEl>
                                        <p:attrNameLst>
                                          <p:attrName>ppt_x</p:attrName>
                                        </p:attrNameLst>
                                      </p:cBhvr>
                                      <p:tavLst>
                                        <p:tav tm="0">
                                          <p:val>
                                            <p:strVal val="#ppt_x"/>
                                          </p:val>
                                        </p:tav>
                                        <p:tav tm="50000">
                                          <p:val>
                                            <p:strVal val="#ppt_x+.1"/>
                                          </p:val>
                                        </p:tav>
                                        <p:tav tm="100000">
                                          <p:val>
                                            <p:strVal val="#ppt_x"/>
                                          </p:val>
                                        </p:tav>
                                      </p:tavLst>
                                    </p:anim>
                                    <p:anim calcmode="lin" valueType="num">
                                      <p:cBhvr>
                                        <p:cTn id="34" dur="500" fill="hold"/>
                                        <p:tgtEl>
                                          <p:spTgt spid="32777"/>
                                        </p:tgtEl>
                                        <p:attrNameLst>
                                          <p:attrName>ppt_y</p:attrName>
                                        </p:attrNameLst>
                                      </p:cBhvr>
                                      <p:tavLst>
                                        <p:tav tm="0">
                                          <p:val>
                                            <p:strVal val="#ppt_y"/>
                                          </p:val>
                                        </p:tav>
                                        <p:tav tm="100000">
                                          <p:val>
                                            <p:strVal val="#ppt_y"/>
                                          </p:val>
                                        </p:tav>
                                      </p:tavLst>
                                    </p:anim>
                                    <p:anim calcmode="lin" valueType="num">
                                      <p:cBhvr>
                                        <p:cTn id="35" dur="500" fill="hold"/>
                                        <p:tgtEl>
                                          <p:spTgt spid="32777"/>
                                        </p:tgtEl>
                                        <p:attrNameLst>
                                          <p:attrName>ppt_h</p:attrName>
                                        </p:attrNameLst>
                                      </p:cBhvr>
                                      <p:tavLst>
                                        <p:tav tm="0">
                                          <p:val>
                                            <p:strVal val="#ppt_h/10"/>
                                          </p:val>
                                        </p:tav>
                                        <p:tav tm="50000">
                                          <p:val>
                                            <p:strVal val="#ppt_h+.01"/>
                                          </p:val>
                                        </p:tav>
                                        <p:tav tm="100000">
                                          <p:val>
                                            <p:strVal val="#ppt_h"/>
                                          </p:val>
                                        </p:tav>
                                      </p:tavLst>
                                    </p:anim>
                                    <p:anim calcmode="lin" valueType="num">
                                      <p:cBhvr>
                                        <p:cTn id="36" dur="500" fill="hold"/>
                                        <p:tgtEl>
                                          <p:spTgt spid="32777"/>
                                        </p:tgtEl>
                                        <p:attrNameLst>
                                          <p:attrName>ppt_w</p:attrName>
                                        </p:attrNameLst>
                                      </p:cBhvr>
                                      <p:tavLst>
                                        <p:tav tm="0">
                                          <p:val>
                                            <p:strVal val="#ppt_w/10"/>
                                          </p:val>
                                        </p:tav>
                                        <p:tav tm="50000">
                                          <p:val>
                                            <p:strVal val="#ppt_w+.01"/>
                                          </p:val>
                                        </p:tav>
                                        <p:tav tm="100000">
                                          <p:val>
                                            <p:strVal val="#ppt_w"/>
                                          </p:val>
                                        </p:tav>
                                      </p:tavLst>
                                    </p:anim>
                                    <p:animEffect transition="in" filter="fade">
                                      <p:cBhvr>
                                        <p:cTn id="37" dur="500" tmFilter="0,0; .5, 1; 1, 1"/>
                                        <p:tgtEl>
                                          <p:spTgt spid="327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p:bldP spid="32774" grpId="0" animBg="1"/>
      <p:bldP spid="32775" grpId="0"/>
      <p:bldP spid="32776" grpId="0"/>
      <p:bldP spid="3277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a:xfrm>
            <a:off x="301625" y="-171450"/>
            <a:ext cx="8540750" cy="1143000"/>
          </a:xfrm>
          <a:noFill/>
        </p:spPr>
        <p:txBody>
          <a:bodyPr/>
          <a:lstStyle/>
          <a:p>
            <a:pPr eaLnBrk="1" hangingPunct="1"/>
            <a:r>
              <a:rPr lang="en-US" sz="2400" smtClean="0">
                <a:solidFill>
                  <a:srgbClr val="33CC33"/>
                </a:solidFill>
                <a:latin typeface="Arial" charset="0"/>
              </a:rPr>
              <a:t/>
            </a:r>
            <a:br>
              <a:rPr lang="en-US" sz="2400" smtClean="0">
                <a:solidFill>
                  <a:srgbClr val="33CC33"/>
                </a:solidFill>
                <a:latin typeface="Arial" charset="0"/>
              </a:rPr>
            </a:br>
            <a:r>
              <a:rPr lang="en-US" sz="2400" u="sng" smtClean="0">
                <a:solidFill>
                  <a:srgbClr val="FFFF00"/>
                </a:solidFill>
                <a:latin typeface="Arial" charset="0"/>
              </a:rPr>
              <a:t>Môn :</a:t>
            </a:r>
            <a:r>
              <a:rPr lang="en-US" sz="2400" smtClean="0">
                <a:solidFill>
                  <a:srgbClr val="33CC33"/>
                </a:solidFill>
                <a:latin typeface="Arial" charset="0"/>
              </a:rPr>
              <a:t> </a:t>
            </a:r>
            <a:r>
              <a:rPr lang="en-US" sz="2400" b="1" smtClean="0">
                <a:solidFill>
                  <a:srgbClr val="FF0000"/>
                </a:solidFill>
                <a:latin typeface="Times New Roman" pitchFamily="18" charset="0"/>
              </a:rPr>
              <a:t>Tập làm văn </a:t>
            </a:r>
          </a:p>
        </p:txBody>
      </p:sp>
      <p:sp>
        <p:nvSpPr>
          <p:cNvPr id="25603" name="Rectangle 3"/>
          <p:cNvSpPr>
            <a:spLocks noGrp="1" noChangeArrowheads="1"/>
          </p:cNvSpPr>
          <p:nvPr>
            <p:ph type="body" sz="half" idx="1"/>
          </p:nvPr>
        </p:nvSpPr>
        <p:spPr>
          <a:xfrm>
            <a:off x="301625" y="666750"/>
            <a:ext cx="8308975" cy="1066800"/>
          </a:xfrm>
        </p:spPr>
        <p:txBody>
          <a:bodyPr/>
          <a:lstStyle/>
          <a:p>
            <a:pPr algn="ctr" eaLnBrk="1" hangingPunct="1">
              <a:buFontTx/>
              <a:buNone/>
            </a:pPr>
            <a:r>
              <a:rPr lang="en-US" sz="2800" u="sng" smtClean="0">
                <a:solidFill>
                  <a:srgbClr val="FFFF00"/>
                </a:solidFill>
                <a:latin typeface="Arial" charset="0"/>
              </a:rPr>
              <a:t>Bài</a:t>
            </a:r>
            <a:r>
              <a:rPr lang="en-US" sz="2800" smtClean="0">
                <a:solidFill>
                  <a:srgbClr val="FFFF00"/>
                </a:solidFill>
                <a:latin typeface="Arial" charset="0"/>
              </a:rPr>
              <a:t> :</a:t>
            </a:r>
            <a:r>
              <a:rPr lang="en-US" sz="2800" smtClean="0">
                <a:solidFill>
                  <a:srgbClr val="99FF66"/>
                </a:solidFill>
                <a:latin typeface="Arial" charset="0"/>
              </a:rPr>
              <a:t> Cấu tạo bài văn miêu tả cây cối</a:t>
            </a:r>
          </a:p>
        </p:txBody>
      </p:sp>
      <p:sp>
        <p:nvSpPr>
          <p:cNvPr id="25604" name="Text Box 4"/>
          <p:cNvSpPr txBox="1">
            <a:spLocks noChangeArrowheads="1"/>
          </p:cNvSpPr>
          <p:nvPr/>
        </p:nvSpPr>
        <p:spPr bwMode="auto">
          <a:xfrm>
            <a:off x="307975" y="1143000"/>
            <a:ext cx="1866900" cy="400050"/>
          </a:xfrm>
          <a:prstGeom prst="rect">
            <a:avLst/>
          </a:prstGeom>
          <a:noFill/>
          <a:ln w="9525">
            <a:noFill/>
            <a:miter lim="800000"/>
            <a:headEnd/>
            <a:tailEnd/>
          </a:ln>
        </p:spPr>
        <p:txBody>
          <a:bodyPr wrap="none">
            <a:spAutoFit/>
          </a:bodyPr>
          <a:lstStyle/>
          <a:p>
            <a:r>
              <a:rPr lang="en-US" b="1">
                <a:latin typeface="Arial" charset="0"/>
              </a:rPr>
              <a:t>III</a:t>
            </a:r>
            <a:r>
              <a:rPr lang="en-US">
                <a:latin typeface="Arial" charset="0"/>
              </a:rPr>
              <a:t>. </a:t>
            </a:r>
            <a:r>
              <a:rPr lang="en-US" sz="2000" b="1" u="sng">
                <a:latin typeface="Arial" charset="0"/>
              </a:rPr>
              <a:t>LUY</a:t>
            </a:r>
            <a:r>
              <a:rPr lang="en-US" b="1" u="sng">
                <a:latin typeface="Arial" charset="0"/>
              </a:rPr>
              <a:t>ỆN TẬP</a:t>
            </a:r>
          </a:p>
        </p:txBody>
      </p:sp>
      <p:sp>
        <p:nvSpPr>
          <p:cNvPr id="25605" name="Text Box 5"/>
          <p:cNvSpPr txBox="1">
            <a:spLocks noChangeArrowheads="1"/>
          </p:cNvSpPr>
          <p:nvPr/>
        </p:nvSpPr>
        <p:spPr bwMode="auto">
          <a:xfrm>
            <a:off x="-6350" y="1450975"/>
            <a:ext cx="9237663" cy="396875"/>
          </a:xfrm>
          <a:prstGeom prst="rect">
            <a:avLst/>
          </a:prstGeom>
          <a:noFill/>
          <a:ln w="9525">
            <a:noFill/>
            <a:miter lim="800000"/>
            <a:headEnd/>
            <a:tailEnd/>
          </a:ln>
        </p:spPr>
        <p:txBody>
          <a:bodyPr wrap="none">
            <a:spAutoFit/>
          </a:bodyPr>
          <a:lstStyle/>
          <a:p>
            <a:r>
              <a:rPr lang="en-US" sz="2000">
                <a:latin typeface="Arial" charset="0"/>
              </a:rPr>
              <a:t>1. Đọc bài văn sau và cho biết cây gạo được miêu tả theo trình tự như thế nào ?</a:t>
            </a:r>
          </a:p>
        </p:txBody>
      </p:sp>
      <p:sp>
        <p:nvSpPr>
          <p:cNvPr id="33802" name="Text Box 10"/>
          <p:cNvSpPr txBox="1">
            <a:spLocks noChangeArrowheads="1"/>
          </p:cNvSpPr>
          <p:nvPr/>
        </p:nvSpPr>
        <p:spPr bwMode="auto">
          <a:xfrm>
            <a:off x="1536700" y="2362200"/>
            <a:ext cx="5943600" cy="1200150"/>
          </a:xfrm>
          <a:prstGeom prst="rect">
            <a:avLst/>
          </a:prstGeom>
          <a:noFill/>
          <a:ln w="9525">
            <a:noFill/>
            <a:miter lim="800000"/>
            <a:headEnd/>
            <a:tailEnd/>
          </a:ln>
        </p:spPr>
        <p:txBody>
          <a:bodyPr>
            <a:spAutoFit/>
          </a:bodyPr>
          <a:lstStyle/>
          <a:p>
            <a:r>
              <a:rPr lang="en-US" sz="2400" b="1" i="1">
                <a:solidFill>
                  <a:srgbClr val="43E032"/>
                </a:solidFill>
                <a:latin typeface="Arial" charset="0"/>
              </a:rPr>
              <a:t>Bài văn miêu tả cây gạo theo từng thời kì phát triển trong 1 năm, từ lúc ra hoa cho tới khi kết quả.</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3802"/>
                                        </p:tgtEl>
                                        <p:attrNameLst>
                                          <p:attrName>style.visibility</p:attrName>
                                        </p:attrNameLst>
                                      </p:cBhvr>
                                      <p:to>
                                        <p:strVal val="visible"/>
                                      </p:to>
                                    </p:set>
                                    <p:anim calcmode="lin" valueType="num">
                                      <p:cBhvr>
                                        <p:cTn id="7" dur="500" fill="hold"/>
                                        <p:tgtEl>
                                          <p:spTgt spid="33802"/>
                                        </p:tgtEl>
                                        <p:attrNameLst>
                                          <p:attrName>ppt_w</p:attrName>
                                        </p:attrNameLst>
                                      </p:cBhvr>
                                      <p:tavLst>
                                        <p:tav tm="0">
                                          <p:val>
                                            <p:fltVal val="0"/>
                                          </p:val>
                                        </p:tav>
                                        <p:tav tm="100000">
                                          <p:val>
                                            <p:strVal val="#ppt_w"/>
                                          </p:val>
                                        </p:tav>
                                      </p:tavLst>
                                    </p:anim>
                                    <p:anim calcmode="lin" valueType="num">
                                      <p:cBhvr>
                                        <p:cTn id="8" dur="500" fill="hold"/>
                                        <p:tgtEl>
                                          <p:spTgt spid="3380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02"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a:noFill/>
        </p:spPr>
        <p:txBody>
          <a:bodyPr/>
          <a:lstStyle/>
          <a:p>
            <a:pPr eaLnBrk="1" hangingPunct="1"/>
            <a:r>
              <a:rPr lang="en-US" sz="2400" smtClean="0">
                <a:solidFill>
                  <a:srgbClr val="33CC33"/>
                </a:solidFill>
                <a:latin typeface="Arial" charset="0"/>
              </a:rPr>
              <a:t/>
            </a:r>
            <a:br>
              <a:rPr lang="en-US" sz="2400" smtClean="0">
                <a:solidFill>
                  <a:srgbClr val="33CC33"/>
                </a:solidFill>
                <a:latin typeface="Arial" charset="0"/>
              </a:rPr>
            </a:br>
            <a:r>
              <a:rPr lang="en-US" sz="2400" u="sng" smtClean="0">
                <a:solidFill>
                  <a:srgbClr val="FFFF00"/>
                </a:solidFill>
                <a:latin typeface="Arial" charset="0"/>
              </a:rPr>
              <a:t>Môn :</a:t>
            </a:r>
            <a:r>
              <a:rPr lang="en-US" sz="2400" smtClean="0">
                <a:solidFill>
                  <a:srgbClr val="33CC33"/>
                </a:solidFill>
                <a:latin typeface="Arial" charset="0"/>
              </a:rPr>
              <a:t> </a:t>
            </a:r>
            <a:r>
              <a:rPr lang="en-US" sz="2400" b="1" smtClean="0">
                <a:solidFill>
                  <a:srgbClr val="FF0000"/>
                </a:solidFill>
                <a:latin typeface="Times New Roman" pitchFamily="18" charset="0"/>
              </a:rPr>
              <a:t>Tập làm văn </a:t>
            </a:r>
          </a:p>
        </p:txBody>
      </p:sp>
      <p:sp>
        <p:nvSpPr>
          <p:cNvPr id="26627" name="Rectangle 3"/>
          <p:cNvSpPr>
            <a:spLocks noGrp="1" noChangeArrowheads="1"/>
          </p:cNvSpPr>
          <p:nvPr>
            <p:ph type="body" sz="half" idx="1"/>
          </p:nvPr>
        </p:nvSpPr>
        <p:spPr>
          <a:xfrm>
            <a:off x="609600" y="1371600"/>
            <a:ext cx="8534400" cy="685800"/>
          </a:xfrm>
        </p:spPr>
        <p:txBody>
          <a:bodyPr/>
          <a:lstStyle/>
          <a:p>
            <a:pPr algn="ctr" eaLnBrk="1" hangingPunct="1">
              <a:lnSpc>
                <a:spcPct val="80000"/>
              </a:lnSpc>
              <a:buFontTx/>
              <a:buNone/>
            </a:pPr>
            <a:r>
              <a:rPr lang="en-US" u="sng" smtClean="0">
                <a:solidFill>
                  <a:srgbClr val="FFFF00"/>
                </a:solidFill>
                <a:latin typeface="Arial" charset="0"/>
              </a:rPr>
              <a:t>Bài</a:t>
            </a:r>
            <a:r>
              <a:rPr lang="en-US" smtClean="0">
                <a:solidFill>
                  <a:srgbClr val="FFFF00"/>
                </a:solidFill>
                <a:latin typeface="Arial" charset="0"/>
              </a:rPr>
              <a:t> :</a:t>
            </a:r>
            <a:r>
              <a:rPr lang="en-US" smtClean="0">
                <a:solidFill>
                  <a:srgbClr val="99FF66"/>
                </a:solidFill>
                <a:latin typeface="Arial" charset="0"/>
              </a:rPr>
              <a:t> Cấu tạo bài văn miêu tả cây cối</a:t>
            </a:r>
          </a:p>
          <a:p>
            <a:pPr algn="ctr" eaLnBrk="1" hangingPunct="1">
              <a:lnSpc>
                <a:spcPct val="80000"/>
              </a:lnSpc>
              <a:buFontTx/>
              <a:buNone/>
            </a:pPr>
            <a:endParaRPr lang="en-US" sz="2400" smtClean="0">
              <a:solidFill>
                <a:srgbClr val="99FF66"/>
              </a:solidFill>
              <a:latin typeface="Arial" charset="0"/>
            </a:endParaRPr>
          </a:p>
        </p:txBody>
      </p:sp>
      <p:sp>
        <p:nvSpPr>
          <p:cNvPr id="26628" name="Text Box 4"/>
          <p:cNvSpPr txBox="1">
            <a:spLocks noChangeArrowheads="1"/>
          </p:cNvSpPr>
          <p:nvPr/>
        </p:nvSpPr>
        <p:spPr bwMode="auto">
          <a:xfrm>
            <a:off x="304800" y="1981200"/>
            <a:ext cx="1866900" cy="400050"/>
          </a:xfrm>
          <a:prstGeom prst="rect">
            <a:avLst/>
          </a:prstGeom>
          <a:noFill/>
          <a:ln w="9525">
            <a:noFill/>
            <a:miter lim="800000"/>
            <a:headEnd/>
            <a:tailEnd/>
          </a:ln>
        </p:spPr>
        <p:txBody>
          <a:bodyPr wrap="none">
            <a:spAutoFit/>
          </a:bodyPr>
          <a:lstStyle/>
          <a:p>
            <a:r>
              <a:rPr lang="en-US" b="1">
                <a:latin typeface="Arial" charset="0"/>
              </a:rPr>
              <a:t>III</a:t>
            </a:r>
            <a:r>
              <a:rPr lang="en-US">
                <a:latin typeface="Arial" charset="0"/>
              </a:rPr>
              <a:t>. </a:t>
            </a:r>
            <a:r>
              <a:rPr lang="en-US" sz="2000" b="1" u="sng">
                <a:latin typeface="Arial" charset="0"/>
              </a:rPr>
              <a:t>LUY</a:t>
            </a:r>
            <a:r>
              <a:rPr lang="en-US" b="1" u="sng">
                <a:latin typeface="Arial" charset="0"/>
              </a:rPr>
              <a:t>ỆN TẬP</a:t>
            </a:r>
          </a:p>
        </p:txBody>
      </p:sp>
      <p:sp>
        <p:nvSpPr>
          <p:cNvPr id="34821" name="Text Box 5"/>
          <p:cNvSpPr txBox="1">
            <a:spLocks noChangeArrowheads="1"/>
          </p:cNvSpPr>
          <p:nvPr/>
        </p:nvSpPr>
        <p:spPr bwMode="auto">
          <a:xfrm>
            <a:off x="0" y="2590800"/>
            <a:ext cx="8763000" cy="1311275"/>
          </a:xfrm>
          <a:prstGeom prst="rect">
            <a:avLst/>
          </a:prstGeom>
          <a:noFill/>
          <a:ln w="9525">
            <a:noFill/>
            <a:miter lim="800000"/>
            <a:headEnd/>
            <a:tailEnd/>
          </a:ln>
        </p:spPr>
        <p:txBody>
          <a:bodyPr>
            <a:spAutoFit/>
          </a:bodyPr>
          <a:lstStyle/>
          <a:p>
            <a:r>
              <a:rPr lang="en-US" sz="2000">
                <a:latin typeface="Arial" charset="0"/>
              </a:rPr>
              <a:t>2. Lập dàn ý miêu tả một cây ăn quả quen thuộc theo một trong hai cách đã học :</a:t>
            </a:r>
          </a:p>
          <a:p>
            <a:r>
              <a:rPr lang="en-US" sz="2000">
                <a:latin typeface="Arial" charset="0"/>
              </a:rPr>
              <a:t>     a) Tả lần lượt từng bộ phận của cây.</a:t>
            </a:r>
          </a:p>
          <a:p>
            <a:r>
              <a:rPr lang="en-US" sz="2000">
                <a:latin typeface="Arial" charset="0"/>
              </a:rPr>
              <a:t>     b) Tả lần lượt từng thời kì phát triển của cây.</a:t>
            </a:r>
          </a:p>
        </p:txBody>
      </p:sp>
      <p:sp>
        <p:nvSpPr>
          <p:cNvPr id="34823" name="Text Box 7"/>
          <p:cNvSpPr txBox="1">
            <a:spLocks noChangeArrowheads="1"/>
          </p:cNvSpPr>
          <p:nvPr/>
        </p:nvSpPr>
        <p:spPr bwMode="auto">
          <a:xfrm>
            <a:off x="1371600" y="4191000"/>
            <a:ext cx="6113463" cy="396875"/>
          </a:xfrm>
          <a:prstGeom prst="rect">
            <a:avLst/>
          </a:prstGeom>
          <a:noFill/>
          <a:ln w="9525">
            <a:noFill/>
            <a:miter lim="800000"/>
            <a:headEnd/>
            <a:tailEnd/>
          </a:ln>
        </p:spPr>
        <p:txBody>
          <a:bodyPr wrap="none">
            <a:spAutoFit/>
          </a:bodyPr>
          <a:lstStyle/>
          <a:p>
            <a:r>
              <a:rPr lang="en-US" sz="2000">
                <a:solidFill>
                  <a:srgbClr val="FF9933"/>
                </a:solidFill>
                <a:latin typeface="Arial" charset="0"/>
              </a:rPr>
              <a:t>Em hãy nêu tên một số loài cây ăn quả quen thuộc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34821"/>
                                        </p:tgtEl>
                                        <p:attrNameLst>
                                          <p:attrName>style.visibility</p:attrName>
                                        </p:attrNameLst>
                                      </p:cBhvr>
                                      <p:to>
                                        <p:strVal val="visible"/>
                                      </p:to>
                                    </p:set>
                                    <p:anim calcmode="lin" valueType="num">
                                      <p:cBhvr>
                                        <p:cTn id="7" dur="1000" fill="hold"/>
                                        <p:tgtEl>
                                          <p:spTgt spid="34821"/>
                                        </p:tgtEl>
                                        <p:attrNameLst>
                                          <p:attrName>ppt_w</p:attrName>
                                        </p:attrNameLst>
                                      </p:cBhvr>
                                      <p:tavLst>
                                        <p:tav tm="0">
                                          <p:val>
                                            <p:strVal val="#ppt_w+.3"/>
                                          </p:val>
                                        </p:tav>
                                        <p:tav tm="100000">
                                          <p:val>
                                            <p:strVal val="#ppt_w"/>
                                          </p:val>
                                        </p:tav>
                                      </p:tavLst>
                                    </p:anim>
                                    <p:anim calcmode="lin" valueType="num">
                                      <p:cBhvr>
                                        <p:cTn id="8" dur="1000" fill="hold"/>
                                        <p:tgtEl>
                                          <p:spTgt spid="34821"/>
                                        </p:tgtEl>
                                        <p:attrNameLst>
                                          <p:attrName>ppt_h</p:attrName>
                                        </p:attrNameLst>
                                      </p:cBhvr>
                                      <p:tavLst>
                                        <p:tav tm="0">
                                          <p:val>
                                            <p:strVal val="#ppt_h"/>
                                          </p:val>
                                        </p:tav>
                                        <p:tav tm="100000">
                                          <p:val>
                                            <p:strVal val="#ppt_h"/>
                                          </p:val>
                                        </p:tav>
                                      </p:tavLst>
                                    </p:anim>
                                    <p:animEffect transition="in" filter="fade">
                                      <p:cBhvr>
                                        <p:cTn id="9" dur="1000"/>
                                        <p:tgtEl>
                                          <p:spTgt spid="34821"/>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7" presetClass="entr" presetSubtype="10" fill="hold" grpId="1" nodeType="clickEffect">
                                  <p:stCondLst>
                                    <p:cond delay="0"/>
                                  </p:stCondLst>
                                  <p:childTnLst>
                                    <p:set>
                                      <p:cBhvr>
                                        <p:cTn id="13" dur="1" fill="hold">
                                          <p:stCondLst>
                                            <p:cond delay="0"/>
                                          </p:stCondLst>
                                        </p:cTn>
                                        <p:tgtEl>
                                          <p:spTgt spid="34823"/>
                                        </p:tgtEl>
                                        <p:attrNameLst>
                                          <p:attrName>style.visibility</p:attrName>
                                        </p:attrNameLst>
                                      </p:cBhvr>
                                      <p:to>
                                        <p:strVal val="visible"/>
                                      </p:to>
                                    </p:set>
                                    <p:anim calcmode="lin" valueType="num">
                                      <p:cBhvr>
                                        <p:cTn id="14" dur="500" fill="hold"/>
                                        <p:tgtEl>
                                          <p:spTgt spid="34823"/>
                                        </p:tgtEl>
                                        <p:attrNameLst>
                                          <p:attrName>ppt_w</p:attrName>
                                        </p:attrNameLst>
                                      </p:cBhvr>
                                      <p:tavLst>
                                        <p:tav tm="0">
                                          <p:val>
                                            <p:fltVal val="0"/>
                                          </p:val>
                                        </p:tav>
                                        <p:tav tm="100000">
                                          <p:val>
                                            <p:strVal val="#ppt_w"/>
                                          </p:val>
                                        </p:tav>
                                      </p:tavLst>
                                    </p:anim>
                                    <p:anim calcmode="lin" valueType="num">
                                      <p:cBhvr>
                                        <p:cTn id="15" dur="500" fill="hold"/>
                                        <p:tgtEl>
                                          <p:spTgt spid="34823"/>
                                        </p:tgtEl>
                                        <p:attrNameLst>
                                          <p:attrName>ppt_h</p:attrName>
                                        </p:attrNameLst>
                                      </p:cBhvr>
                                      <p:tavLst>
                                        <p:tav tm="0">
                                          <p:val>
                                            <p:strVal val="#ppt_h"/>
                                          </p:val>
                                        </p:tav>
                                        <p:tav tm="100000">
                                          <p:val>
                                            <p:strVal val="#ppt_h"/>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1" presetClass="exit" presetSubtype="4" fill="hold" grpId="0" nodeType="clickEffect">
                                  <p:stCondLst>
                                    <p:cond delay="0"/>
                                  </p:stCondLst>
                                  <p:childTnLst>
                                    <p:animEffect transition="out" filter="wheel(4)">
                                      <p:cBhvr>
                                        <p:cTn id="19" dur="2000"/>
                                        <p:tgtEl>
                                          <p:spTgt spid="34823"/>
                                        </p:tgtEl>
                                      </p:cBhvr>
                                    </p:animEffect>
                                    <p:set>
                                      <p:cBhvr>
                                        <p:cTn id="20" dur="1" fill="hold">
                                          <p:stCondLst>
                                            <p:cond delay="1999"/>
                                          </p:stCondLst>
                                        </p:cTn>
                                        <p:tgtEl>
                                          <p:spTgt spid="348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3" grpId="0"/>
      <p:bldP spid="34823" grpId="1"/>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301625" y="228600"/>
            <a:ext cx="8540750" cy="1295400"/>
          </a:xfrm>
        </p:spPr>
        <p:txBody>
          <a:bodyPr/>
          <a:lstStyle/>
          <a:p>
            <a:pPr eaLnBrk="1" hangingPunct="1"/>
            <a:r>
              <a:rPr lang="en-US" sz="2400" smtClean="0">
                <a:solidFill>
                  <a:srgbClr val="33CC33"/>
                </a:solidFill>
                <a:latin typeface="Arial" charset="0"/>
              </a:rPr>
              <a:t/>
            </a:r>
            <a:br>
              <a:rPr lang="en-US" sz="2400" smtClean="0">
                <a:solidFill>
                  <a:srgbClr val="33CC33"/>
                </a:solidFill>
                <a:latin typeface="Arial" charset="0"/>
              </a:rPr>
            </a:br>
            <a:r>
              <a:rPr lang="en-US" sz="2400" u="sng" smtClean="0">
                <a:solidFill>
                  <a:srgbClr val="FFFF00"/>
                </a:solidFill>
                <a:latin typeface="Arial" charset="0"/>
              </a:rPr>
              <a:t>Môn :</a:t>
            </a:r>
            <a:r>
              <a:rPr lang="en-US" sz="2400" smtClean="0">
                <a:solidFill>
                  <a:srgbClr val="33CC33"/>
                </a:solidFill>
                <a:latin typeface="Arial" charset="0"/>
              </a:rPr>
              <a:t> </a:t>
            </a:r>
            <a:r>
              <a:rPr lang="en-US" sz="2400" b="1" smtClean="0">
                <a:solidFill>
                  <a:srgbClr val="FF0000"/>
                </a:solidFill>
                <a:latin typeface="Times New Roman" pitchFamily="18" charset="0"/>
              </a:rPr>
              <a:t>Tập làm văn </a:t>
            </a:r>
            <a:r>
              <a:rPr lang="en-US" sz="4000" b="1" smtClean="0">
                <a:solidFill>
                  <a:srgbClr val="43E032"/>
                </a:solidFill>
              </a:rPr>
              <a:t/>
            </a:r>
            <a:br>
              <a:rPr lang="en-US" sz="4000" b="1" smtClean="0">
                <a:solidFill>
                  <a:srgbClr val="43E032"/>
                </a:solidFill>
              </a:rPr>
            </a:br>
            <a:r>
              <a:rPr lang="en-US" sz="3200" b="1" smtClean="0">
                <a:solidFill>
                  <a:srgbClr val="43E032"/>
                </a:solidFill>
              </a:rPr>
              <a:t>THẢO LUẬN NHÓM</a:t>
            </a:r>
          </a:p>
        </p:txBody>
      </p:sp>
      <p:pic>
        <p:nvPicPr>
          <p:cNvPr id="27651" name="Picture 7" descr="images868665_CAYVUSUA"/>
          <p:cNvPicPr>
            <a:picLocks noChangeAspect="1" noChangeArrowheads="1"/>
          </p:cNvPicPr>
          <p:nvPr>
            <p:ph idx="1"/>
          </p:nvPr>
        </p:nvPicPr>
        <p:blipFill>
          <a:blip r:embed="rId2"/>
          <a:srcRect/>
          <a:stretch>
            <a:fillRect/>
          </a:stretch>
        </p:blipFill>
        <p:spPr>
          <a:xfrm>
            <a:off x="1219200" y="2514600"/>
            <a:ext cx="6400800" cy="3810000"/>
          </a:xfrm>
          <a:noFill/>
        </p:spPr>
      </p:pic>
      <p:sp>
        <p:nvSpPr>
          <p:cNvPr id="49161" name="Rectangle 9"/>
          <p:cNvSpPr>
            <a:spLocks noChangeArrowheads="1"/>
          </p:cNvSpPr>
          <p:nvPr/>
        </p:nvSpPr>
        <p:spPr bwMode="auto">
          <a:xfrm>
            <a:off x="1371600" y="1828800"/>
            <a:ext cx="6553200" cy="519113"/>
          </a:xfrm>
          <a:prstGeom prst="rect">
            <a:avLst/>
          </a:prstGeom>
          <a:noFill/>
          <a:ln w="9525">
            <a:noFill/>
            <a:miter lim="800000"/>
            <a:headEnd/>
            <a:tailEnd/>
          </a:ln>
          <a:effectLst/>
        </p:spPr>
        <p:txBody>
          <a:bodyPr>
            <a:spAutoFit/>
          </a:bodyPr>
          <a:lstStyle/>
          <a:p>
            <a:pPr>
              <a:defRPr/>
            </a:pPr>
            <a:r>
              <a:rPr lang="en-US" sz="2800" u="sng">
                <a:solidFill>
                  <a:srgbClr val="FFFF00"/>
                </a:solidFill>
                <a:effectLst>
                  <a:outerShdw blurRad="38100" dist="38100" dir="2700000" algn="tl">
                    <a:srgbClr val="FFFFFF"/>
                  </a:outerShdw>
                </a:effectLst>
                <a:latin typeface="Arial"/>
              </a:rPr>
              <a:t>Bài</a:t>
            </a:r>
            <a:r>
              <a:rPr lang="en-US" sz="2800">
                <a:solidFill>
                  <a:srgbClr val="FFFF00"/>
                </a:solidFill>
                <a:effectLst>
                  <a:outerShdw blurRad="38100" dist="38100" dir="2700000" algn="tl">
                    <a:srgbClr val="FFFFFF"/>
                  </a:outerShdw>
                </a:effectLst>
                <a:latin typeface="Arial"/>
              </a:rPr>
              <a:t> :</a:t>
            </a:r>
            <a:r>
              <a:rPr lang="en-US" sz="2800">
                <a:solidFill>
                  <a:srgbClr val="99FF66"/>
                </a:solidFill>
                <a:effectLst>
                  <a:outerShdw blurRad="38100" dist="38100" dir="2700000" algn="tl">
                    <a:srgbClr val="FFFFFF"/>
                  </a:outerShdw>
                </a:effectLst>
                <a:latin typeface="Arial"/>
              </a:rPr>
              <a:t> Cấu tạo bài văn miêu tả cây cối</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9154"/>
                                        </p:tgtEl>
                                        <p:attrNameLst>
                                          <p:attrName>style.visibility</p:attrName>
                                        </p:attrNameLst>
                                      </p:cBhvr>
                                      <p:to>
                                        <p:strVal val="visible"/>
                                      </p:to>
                                    </p:set>
                                    <p:animEffect transition="in" filter="fade">
                                      <p:cBhvr>
                                        <p:cTn id="7" dur="2000"/>
                                        <p:tgtEl>
                                          <p:spTgt spid="49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5"/>
          <p:cNvSpPr>
            <a:spLocks noGrp="1" noChangeArrowheads="1"/>
          </p:cNvSpPr>
          <p:nvPr>
            <p:ph type="title"/>
          </p:nvPr>
        </p:nvSpPr>
        <p:spPr/>
        <p:txBody>
          <a:bodyPr/>
          <a:lstStyle/>
          <a:p>
            <a:pPr eaLnBrk="1" hangingPunct="1"/>
            <a:r>
              <a:rPr lang="en-US" sz="2800" smtClean="0">
                <a:solidFill>
                  <a:srgbClr val="33CC33"/>
                </a:solidFill>
                <a:latin typeface="Arial" charset="0"/>
              </a:rPr>
              <a:t/>
            </a:r>
            <a:br>
              <a:rPr lang="en-US" sz="2800" smtClean="0">
                <a:solidFill>
                  <a:srgbClr val="33CC33"/>
                </a:solidFill>
                <a:latin typeface="Arial" charset="0"/>
              </a:rPr>
            </a:br>
            <a:r>
              <a:rPr lang="en-US" sz="2800" u="sng" smtClean="0">
                <a:solidFill>
                  <a:srgbClr val="FFFF00"/>
                </a:solidFill>
                <a:latin typeface="Arial" charset="0"/>
              </a:rPr>
              <a:t>Môn :</a:t>
            </a:r>
            <a:r>
              <a:rPr lang="en-US" sz="2800" smtClean="0">
                <a:solidFill>
                  <a:srgbClr val="33CC33"/>
                </a:solidFill>
                <a:latin typeface="Arial" charset="0"/>
              </a:rPr>
              <a:t> </a:t>
            </a:r>
            <a:r>
              <a:rPr lang="en-US" sz="2800" b="1" smtClean="0">
                <a:solidFill>
                  <a:srgbClr val="FF0000"/>
                </a:solidFill>
                <a:latin typeface="Times New Roman" pitchFamily="18" charset="0"/>
              </a:rPr>
              <a:t>Tập làm văn </a:t>
            </a:r>
          </a:p>
        </p:txBody>
      </p:sp>
      <p:pic>
        <p:nvPicPr>
          <p:cNvPr id="53252" name="Picture 4" descr="Xoai1-86"/>
          <p:cNvPicPr>
            <a:picLocks noChangeAspect="1" noChangeArrowheads="1"/>
          </p:cNvPicPr>
          <p:nvPr>
            <p:ph idx="1"/>
          </p:nvPr>
        </p:nvPicPr>
        <p:blipFill>
          <a:blip r:embed="rId2"/>
          <a:srcRect/>
          <a:stretch>
            <a:fillRect/>
          </a:stretch>
        </p:blipFill>
        <p:spPr>
          <a:xfrm>
            <a:off x="1295400" y="2286000"/>
            <a:ext cx="6858000" cy="4114800"/>
          </a:xfrm>
          <a:noFill/>
        </p:spPr>
      </p:pic>
      <p:sp>
        <p:nvSpPr>
          <p:cNvPr id="53266" name="Rectangle 18"/>
          <p:cNvSpPr>
            <a:spLocks noChangeArrowheads="1"/>
          </p:cNvSpPr>
          <p:nvPr/>
        </p:nvSpPr>
        <p:spPr bwMode="auto">
          <a:xfrm>
            <a:off x="1752600" y="1524000"/>
            <a:ext cx="6019800" cy="519113"/>
          </a:xfrm>
          <a:prstGeom prst="rect">
            <a:avLst/>
          </a:prstGeom>
          <a:noFill/>
          <a:ln w="9525">
            <a:noFill/>
            <a:miter lim="800000"/>
            <a:headEnd/>
            <a:tailEnd/>
          </a:ln>
          <a:effectLst/>
        </p:spPr>
        <p:txBody>
          <a:bodyPr>
            <a:spAutoFit/>
          </a:bodyPr>
          <a:lstStyle/>
          <a:p>
            <a:pPr>
              <a:defRPr/>
            </a:pPr>
            <a:r>
              <a:rPr lang="en-US" sz="2800" u="sng">
                <a:solidFill>
                  <a:srgbClr val="FFFF00"/>
                </a:solidFill>
                <a:effectLst>
                  <a:outerShdw blurRad="38100" dist="38100" dir="2700000" algn="tl">
                    <a:srgbClr val="FFFFFF"/>
                  </a:outerShdw>
                </a:effectLst>
                <a:latin typeface="Arial"/>
              </a:rPr>
              <a:t>Bài</a:t>
            </a:r>
            <a:r>
              <a:rPr lang="en-US" sz="2800">
                <a:solidFill>
                  <a:srgbClr val="FFFF00"/>
                </a:solidFill>
                <a:effectLst>
                  <a:outerShdw blurRad="38100" dist="38100" dir="2700000" algn="tl">
                    <a:srgbClr val="FFFFFF"/>
                  </a:outerShdw>
                </a:effectLst>
                <a:latin typeface="Arial"/>
              </a:rPr>
              <a:t> :</a:t>
            </a:r>
            <a:r>
              <a:rPr lang="en-US" sz="2800">
                <a:solidFill>
                  <a:srgbClr val="99FF66"/>
                </a:solidFill>
                <a:effectLst>
                  <a:outerShdw blurRad="38100" dist="38100" dir="2700000" algn="tl">
                    <a:srgbClr val="FFFFFF"/>
                  </a:outerShdw>
                </a:effectLst>
                <a:latin typeface="Arial"/>
              </a:rPr>
              <a:t> Cấu tạo bài văn miêu tả cây cối</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5325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19"/>
          <p:cNvSpPr>
            <a:spLocks noGrp="1" noChangeArrowheads="1"/>
          </p:cNvSpPr>
          <p:nvPr>
            <p:ph type="title"/>
          </p:nvPr>
        </p:nvSpPr>
        <p:spPr/>
        <p:txBody>
          <a:bodyPr/>
          <a:lstStyle/>
          <a:p>
            <a:pPr eaLnBrk="1" hangingPunct="1"/>
            <a:r>
              <a:rPr lang="en-US" sz="2800" smtClean="0">
                <a:solidFill>
                  <a:srgbClr val="33CC33"/>
                </a:solidFill>
                <a:latin typeface="Arial" charset="0"/>
              </a:rPr>
              <a:t/>
            </a:r>
            <a:br>
              <a:rPr lang="en-US" sz="2800" smtClean="0">
                <a:solidFill>
                  <a:srgbClr val="33CC33"/>
                </a:solidFill>
                <a:latin typeface="Arial" charset="0"/>
              </a:rPr>
            </a:br>
            <a:r>
              <a:rPr lang="en-US" sz="2800" u="sng" smtClean="0">
                <a:solidFill>
                  <a:srgbClr val="FFFF00"/>
                </a:solidFill>
                <a:latin typeface="Arial" charset="0"/>
              </a:rPr>
              <a:t>Môn :</a:t>
            </a:r>
            <a:r>
              <a:rPr lang="en-US" sz="2800" smtClean="0">
                <a:solidFill>
                  <a:srgbClr val="33CC33"/>
                </a:solidFill>
                <a:latin typeface="Arial" charset="0"/>
              </a:rPr>
              <a:t> </a:t>
            </a:r>
            <a:r>
              <a:rPr lang="en-US" sz="2800" b="1" smtClean="0">
                <a:solidFill>
                  <a:srgbClr val="FF0000"/>
                </a:solidFill>
                <a:latin typeface="Times New Roman" pitchFamily="18" charset="0"/>
              </a:rPr>
              <a:t>Tập làm văn 4</a:t>
            </a:r>
          </a:p>
        </p:txBody>
      </p:sp>
      <p:sp>
        <p:nvSpPr>
          <p:cNvPr id="57381" name="Rectangle 37"/>
          <p:cNvSpPr>
            <a:spLocks noChangeArrowheads="1"/>
          </p:cNvSpPr>
          <p:nvPr/>
        </p:nvSpPr>
        <p:spPr bwMode="auto">
          <a:xfrm>
            <a:off x="1600200" y="1447800"/>
            <a:ext cx="6324600" cy="519113"/>
          </a:xfrm>
          <a:prstGeom prst="rect">
            <a:avLst/>
          </a:prstGeom>
          <a:noFill/>
          <a:ln w="9525">
            <a:noFill/>
            <a:miter lim="800000"/>
            <a:headEnd/>
            <a:tailEnd/>
          </a:ln>
          <a:effectLst/>
        </p:spPr>
        <p:txBody>
          <a:bodyPr>
            <a:spAutoFit/>
          </a:bodyPr>
          <a:lstStyle/>
          <a:p>
            <a:pPr>
              <a:defRPr/>
            </a:pPr>
            <a:r>
              <a:rPr lang="en-US" sz="2800" u="sng">
                <a:solidFill>
                  <a:srgbClr val="FFFF00"/>
                </a:solidFill>
                <a:effectLst>
                  <a:outerShdw blurRad="38100" dist="38100" dir="2700000" algn="tl">
                    <a:srgbClr val="FFFFFF"/>
                  </a:outerShdw>
                </a:effectLst>
                <a:latin typeface="Arial"/>
              </a:rPr>
              <a:t>Bài</a:t>
            </a:r>
            <a:r>
              <a:rPr lang="en-US" sz="2800">
                <a:solidFill>
                  <a:srgbClr val="FFFF00"/>
                </a:solidFill>
                <a:effectLst>
                  <a:outerShdw blurRad="38100" dist="38100" dir="2700000" algn="tl">
                    <a:srgbClr val="FFFFFF"/>
                  </a:outerShdw>
                </a:effectLst>
                <a:latin typeface="Arial"/>
              </a:rPr>
              <a:t> :</a:t>
            </a:r>
            <a:r>
              <a:rPr lang="en-US" sz="2800">
                <a:solidFill>
                  <a:srgbClr val="99FF66"/>
                </a:solidFill>
                <a:effectLst>
                  <a:outerShdw blurRad="38100" dist="38100" dir="2700000" algn="tl">
                    <a:srgbClr val="FFFFFF"/>
                  </a:outerShdw>
                </a:effectLst>
                <a:latin typeface="Arial"/>
              </a:rPr>
              <a:t> Cấu tạo bài văn miêu tả cây cối</a:t>
            </a:r>
          </a:p>
        </p:txBody>
      </p:sp>
      <p:sp>
        <p:nvSpPr>
          <p:cNvPr id="29700" name="Rectangle 41"/>
          <p:cNvSpPr>
            <a:spLocks noGrp="1" noChangeArrowheads="1"/>
          </p:cNvSpPr>
          <p:nvPr>
            <p:ph sz="half" idx="2"/>
          </p:nvPr>
        </p:nvSpPr>
        <p:spPr/>
        <p:txBody>
          <a:bodyPr/>
          <a:lstStyle/>
          <a:p>
            <a:pPr eaLnBrk="1" hangingPunct="1"/>
            <a:endParaRPr lang="en-US" smtClean="0">
              <a:latin typeface="Arial" charset="0"/>
            </a:endParaRPr>
          </a:p>
        </p:txBody>
      </p:sp>
      <p:pic>
        <p:nvPicPr>
          <p:cNvPr id="29701" name="Picture 43" descr="6">
            <a:hlinkClick r:id="rId2"/>
          </p:cNvPr>
          <p:cNvPicPr>
            <a:picLocks noChangeAspect="1" noChangeArrowheads="1"/>
          </p:cNvPicPr>
          <p:nvPr/>
        </p:nvPicPr>
        <p:blipFill>
          <a:blip r:embed="rId3"/>
          <a:srcRect/>
          <a:stretch>
            <a:fillRect/>
          </a:stretch>
        </p:blipFill>
        <p:spPr bwMode="auto">
          <a:xfrm>
            <a:off x="2209800" y="1981200"/>
            <a:ext cx="6248400" cy="44259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z="2800" smtClean="0">
                <a:solidFill>
                  <a:srgbClr val="33CC33"/>
                </a:solidFill>
                <a:latin typeface="Arial" charset="0"/>
              </a:rPr>
              <a:t/>
            </a:r>
            <a:br>
              <a:rPr lang="en-US" sz="2800" smtClean="0">
                <a:solidFill>
                  <a:srgbClr val="33CC33"/>
                </a:solidFill>
                <a:latin typeface="Arial" charset="0"/>
              </a:rPr>
            </a:br>
            <a:r>
              <a:rPr lang="en-US" sz="2800" u="sng" smtClean="0">
                <a:solidFill>
                  <a:srgbClr val="FFFF00"/>
                </a:solidFill>
                <a:latin typeface="Arial" charset="0"/>
              </a:rPr>
              <a:t>Môn :</a:t>
            </a:r>
            <a:r>
              <a:rPr lang="en-US" sz="2800" smtClean="0">
                <a:solidFill>
                  <a:srgbClr val="33CC33"/>
                </a:solidFill>
                <a:latin typeface="Arial" charset="0"/>
              </a:rPr>
              <a:t> </a:t>
            </a:r>
            <a:r>
              <a:rPr lang="en-US" sz="2800" b="1" smtClean="0">
                <a:solidFill>
                  <a:srgbClr val="FF0000"/>
                </a:solidFill>
                <a:latin typeface="Times New Roman" pitchFamily="18" charset="0"/>
              </a:rPr>
              <a:t>Tập làm văn </a:t>
            </a:r>
          </a:p>
        </p:txBody>
      </p:sp>
      <p:sp>
        <p:nvSpPr>
          <p:cNvPr id="62470" name="Rectangle 6"/>
          <p:cNvSpPr>
            <a:spLocks noChangeArrowheads="1"/>
          </p:cNvSpPr>
          <p:nvPr/>
        </p:nvSpPr>
        <p:spPr bwMode="auto">
          <a:xfrm>
            <a:off x="1981200" y="1524000"/>
            <a:ext cx="6248400" cy="519113"/>
          </a:xfrm>
          <a:prstGeom prst="rect">
            <a:avLst/>
          </a:prstGeom>
          <a:noFill/>
          <a:ln w="9525">
            <a:noFill/>
            <a:miter lim="800000"/>
            <a:headEnd/>
            <a:tailEnd/>
          </a:ln>
          <a:effectLst/>
        </p:spPr>
        <p:txBody>
          <a:bodyPr>
            <a:spAutoFit/>
          </a:bodyPr>
          <a:lstStyle/>
          <a:p>
            <a:pPr>
              <a:defRPr/>
            </a:pPr>
            <a:r>
              <a:rPr lang="en-US" sz="2800" u="sng">
                <a:solidFill>
                  <a:srgbClr val="FFFF00"/>
                </a:solidFill>
                <a:effectLst>
                  <a:outerShdw blurRad="38100" dist="38100" dir="2700000" algn="tl">
                    <a:srgbClr val="FFFFFF"/>
                  </a:outerShdw>
                </a:effectLst>
                <a:latin typeface="Arial"/>
              </a:rPr>
              <a:t>Bài</a:t>
            </a:r>
            <a:r>
              <a:rPr lang="en-US" sz="2800">
                <a:solidFill>
                  <a:srgbClr val="FFFF00"/>
                </a:solidFill>
                <a:effectLst>
                  <a:outerShdw blurRad="38100" dist="38100" dir="2700000" algn="tl">
                    <a:srgbClr val="FFFFFF"/>
                  </a:outerShdw>
                </a:effectLst>
                <a:latin typeface="Arial"/>
              </a:rPr>
              <a:t> :</a:t>
            </a:r>
            <a:r>
              <a:rPr lang="en-US" sz="2800">
                <a:solidFill>
                  <a:srgbClr val="99FF66"/>
                </a:solidFill>
                <a:effectLst>
                  <a:outerShdw blurRad="38100" dist="38100" dir="2700000" algn="tl">
                    <a:srgbClr val="FFFFFF"/>
                  </a:outerShdw>
                </a:effectLst>
                <a:latin typeface="Arial"/>
              </a:rPr>
              <a:t> Cấu tạo bài văn miêu tả cây cối</a:t>
            </a:r>
          </a:p>
        </p:txBody>
      </p:sp>
      <p:sp>
        <p:nvSpPr>
          <p:cNvPr id="30724" name="Rectangle 7"/>
          <p:cNvSpPr>
            <a:spLocks noGrp="1" noChangeArrowheads="1"/>
          </p:cNvSpPr>
          <p:nvPr>
            <p:ph idx="1"/>
          </p:nvPr>
        </p:nvSpPr>
        <p:spPr>
          <a:xfrm>
            <a:off x="685800" y="2438400"/>
            <a:ext cx="7772400" cy="3886200"/>
          </a:xfrm>
        </p:spPr>
        <p:txBody>
          <a:bodyPr/>
          <a:lstStyle/>
          <a:p>
            <a:pPr eaLnBrk="1" hangingPunct="1"/>
            <a:endParaRPr lang="en-US" smtClean="0">
              <a:latin typeface="Arial" charset="0"/>
            </a:endParaRPr>
          </a:p>
        </p:txBody>
      </p:sp>
      <p:pic>
        <p:nvPicPr>
          <p:cNvPr id="30725" name="Picture 9" descr="DSC04276_resize">
            <a:hlinkClick r:id="rId2"/>
          </p:cNvPr>
          <p:cNvPicPr>
            <a:picLocks noChangeAspect="1" noChangeArrowheads="1"/>
          </p:cNvPicPr>
          <p:nvPr/>
        </p:nvPicPr>
        <p:blipFill>
          <a:blip r:embed="rId3"/>
          <a:srcRect/>
          <a:stretch>
            <a:fillRect/>
          </a:stretch>
        </p:blipFill>
        <p:spPr bwMode="auto">
          <a:xfrm>
            <a:off x="838200" y="2286000"/>
            <a:ext cx="7543800" cy="4572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a:xfrm>
            <a:off x="301625" y="-171450"/>
            <a:ext cx="8540750" cy="1143000"/>
          </a:xfrm>
          <a:noFill/>
        </p:spPr>
        <p:txBody>
          <a:bodyPr/>
          <a:lstStyle/>
          <a:p>
            <a:pPr eaLnBrk="1" hangingPunct="1"/>
            <a:r>
              <a:rPr lang="en-US" sz="2400" smtClean="0">
                <a:solidFill>
                  <a:srgbClr val="33CC33"/>
                </a:solidFill>
                <a:latin typeface="Arial" charset="0"/>
              </a:rPr>
              <a:t/>
            </a:r>
            <a:br>
              <a:rPr lang="en-US" sz="2400" smtClean="0">
                <a:solidFill>
                  <a:srgbClr val="33CC33"/>
                </a:solidFill>
                <a:latin typeface="Arial" charset="0"/>
              </a:rPr>
            </a:br>
            <a:r>
              <a:rPr lang="en-US" sz="2400" u="sng" smtClean="0">
                <a:solidFill>
                  <a:srgbClr val="FFFF00"/>
                </a:solidFill>
                <a:latin typeface="Arial" charset="0"/>
              </a:rPr>
              <a:t>Môn :</a:t>
            </a:r>
            <a:r>
              <a:rPr lang="en-US" sz="2400" smtClean="0">
                <a:solidFill>
                  <a:srgbClr val="33CC33"/>
                </a:solidFill>
                <a:latin typeface="Arial" charset="0"/>
              </a:rPr>
              <a:t> </a:t>
            </a:r>
            <a:r>
              <a:rPr lang="en-US" sz="2400" b="1" smtClean="0">
                <a:solidFill>
                  <a:srgbClr val="FF0000"/>
                </a:solidFill>
                <a:latin typeface="Times New Roman" pitchFamily="18" charset="0"/>
              </a:rPr>
              <a:t>Tập làm văn </a:t>
            </a:r>
          </a:p>
        </p:txBody>
      </p:sp>
      <p:sp>
        <p:nvSpPr>
          <p:cNvPr id="31747" name="Rectangle 3"/>
          <p:cNvSpPr>
            <a:spLocks noGrp="1" noChangeArrowheads="1"/>
          </p:cNvSpPr>
          <p:nvPr>
            <p:ph type="body" sz="half" idx="1"/>
          </p:nvPr>
        </p:nvSpPr>
        <p:spPr>
          <a:xfrm>
            <a:off x="301625" y="666750"/>
            <a:ext cx="8308975" cy="1066800"/>
          </a:xfrm>
        </p:spPr>
        <p:txBody>
          <a:bodyPr/>
          <a:lstStyle/>
          <a:p>
            <a:pPr algn="ctr" eaLnBrk="1" hangingPunct="1">
              <a:buFontTx/>
              <a:buNone/>
            </a:pPr>
            <a:r>
              <a:rPr lang="en-US" sz="2800" u="sng" smtClean="0">
                <a:solidFill>
                  <a:srgbClr val="FFFF00"/>
                </a:solidFill>
                <a:latin typeface="Arial" charset="0"/>
              </a:rPr>
              <a:t>Bài</a:t>
            </a:r>
            <a:r>
              <a:rPr lang="en-US" sz="2800" smtClean="0">
                <a:solidFill>
                  <a:srgbClr val="FFFF00"/>
                </a:solidFill>
                <a:latin typeface="Arial" charset="0"/>
              </a:rPr>
              <a:t> :</a:t>
            </a:r>
            <a:r>
              <a:rPr lang="en-US" sz="2800" smtClean="0">
                <a:solidFill>
                  <a:srgbClr val="99FF66"/>
                </a:solidFill>
                <a:latin typeface="Arial" charset="0"/>
              </a:rPr>
              <a:t> Cấu tạo bài văn miêu tả cây cối</a:t>
            </a:r>
          </a:p>
        </p:txBody>
      </p:sp>
      <p:sp>
        <p:nvSpPr>
          <p:cNvPr id="31748" name="Text Box 4"/>
          <p:cNvSpPr txBox="1">
            <a:spLocks noChangeArrowheads="1"/>
          </p:cNvSpPr>
          <p:nvPr/>
        </p:nvSpPr>
        <p:spPr bwMode="auto">
          <a:xfrm>
            <a:off x="307975" y="1143000"/>
            <a:ext cx="1866900" cy="400050"/>
          </a:xfrm>
          <a:prstGeom prst="rect">
            <a:avLst/>
          </a:prstGeom>
          <a:noFill/>
          <a:ln w="9525">
            <a:noFill/>
            <a:miter lim="800000"/>
            <a:headEnd/>
            <a:tailEnd/>
          </a:ln>
        </p:spPr>
        <p:txBody>
          <a:bodyPr wrap="none">
            <a:spAutoFit/>
          </a:bodyPr>
          <a:lstStyle/>
          <a:p>
            <a:r>
              <a:rPr lang="en-US" b="1">
                <a:latin typeface="Arial" charset="0"/>
              </a:rPr>
              <a:t>III</a:t>
            </a:r>
            <a:r>
              <a:rPr lang="en-US">
                <a:latin typeface="Arial" charset="0"/>
              </a:rPr>
              <a:t>. </a:t>
            </a:r>
            <a:r>
              <a:rPr lang="en-US" sz="2000" b="1" u="sng">
                <a:latin typeface="Arial" charset="0"/>
              </a:rPr>
              <a:t>LUY</a:t>
            </a:r>
            <a:r>
              <a:rPr lang="en-US" b="1" u="sng">
                <a:latin typeface="Arial" charset="0"/>
              </a:rPr>
              <a:t>ỆN TẬP</a:t>
            </a:r>
          </a:p>
        </p:txBody>
      </p:sp>
      <p:sp>
        <p:nvSpPr>
          <p:cNvPr id="43013" name="Text Box 5"/>
          <p:cNvSpPr txBox="1">
            <a:spLocks noChangeArrowheads="1"/>
          </p:cNvSpPr>
          <p:nvPr/>
        </p:nvSpPr>
        <p:spPr bwMode="auto">
          <a:xfrm>
            <a:off x="-73025" y="1450975"/>
            <a:ext cx="9217025" cy="5273675"/>
          </a:xfrm>
          <a:prstGeom prst="rect">
            <a:avLst/>
          </a:prstGeom>
          <a:noFill/>
          <a:ln w="9525">
            <a:noFill/>
            <a:miter lim="800000"/>
            <a:headEnd/>
            <a:tailEnd/>
          </a:ln>
        </p:spPr>
        <p:txBody>
          <a:bodyPr>
            <a:spAutoFit/>
          </a:bodyPr>
          <a:lstStyle/>
          <a:p>
            <a:r>
              <a:rPr lang="en-US" sz="2000" b="1">
                <a:solidFill>
                  <a:srgbClr val="FF0000"/>
                </a:solidFill>
                <a:latin typeface="Arial" charset="0"/>
              </a:rPr>
              <a:t>                   </a:t>
            </a:r>
            <a:r>
              <a:rPr lang="en-US" sz="2000" b="1">
                <a:solidFill>
                  <a:srgbClr val="FF6699"/>
                </a:solidFill>
                <a:latin typeface="Arial" charset="0"/>
              </a:rPr>
              <a:t>Dàn ý miêu tả Cây chuối</a:t>
            </a:r>
            <a:r>
              <a:rPr lang="en-US" sz="2000">
                <a:solidFill>
                  <a:srgbClr val="FF7C80"/>
                </a:solidFill>
                <a:latin typeface="Arial" charset="0"/>
              </a:rPr>
              <a:t> </a:t>
            </a:r>
          </a:p>
          <a:p>
            <a:r>
              <a:rPr lang="en-US" sz="2000">
                <a:solidFill>
                  <a:srgbClr val="43E032"/>
                </a:solidFill>
                <a:latin typeface="Arial" charset="0"/>
              </a:rPr>
              <a:t>a )</a:t>
            </a:r>
            <a:r>
              <a:rPr lang="en-US" sz="2000" u="sng">
                <a:solidFill>
                  <a:srgbClr val="43E032"/>
                </a:solidFill>
                <a:latin typeface="Arial" charset="0"/>
              </a:rPr>
              <a:t> Mở bài</a:t>
            </a:r>
            <a:r>
              <a:rPr lang="en-US" sz="2000">
                <a:latin typeface="Arial" charset="0"/>
              </a:rPr>
              <a:t> : Cây chuối đang có buồng ở vườn nhà em.</a:t>
            </a:r>
          </a:p>
          <a:p>
            <a:r>
              <a:rPr lang="en-US" sz="2000">
                <a:solidFill>
                  <a:srgbClr val="43E032"/>
                </a:solidFill>
                <a:latin typeface="Arial" charset="0"/>
              </a:rPr>
              <a:t>b )</a:t>
            </a:r>
            <a:r>
              <a:rPr lang="en-US" sz="2000" u="sng">
                <a:solidFill>
                  <a:srgbClr val="43E032"/>
                </a:solidFill>
                <a:latin typeface="Arial" charset="0"/>
              </a:rPr>
              <a:t> Thân bài</a:t>
            </a:r>
            <a:r>
              <a:rPr lang="en-US" sz="2000">
                <a:latin typeface="Arial" charset="0"/>
              </a:rPr>
              <a:t> : </a:t>
            </a:r>
          </a:p>
          <a:p>
            <a:r>
              <a:rPr lang="en-US" sz="2000">
                <a:latin typeface="Arial" charset="0"/>
              </a:rPr>
              <a:t>    </a:t>
            </a:r>
            <a:r>
              <a:rPr lang="en-US" sz="2000">
                <a:solidFill>
                  <a:srgbClr val="FF9900"/>
                </a:solidFill>
                <a:latin typeface="Arial" charset="0"/>
              </a:rPr>
              <a:t>+ Tả bao quát</a:t>
            </a:r>
            <a:r>
              <a:rPr lang="en-US" sz="2000">
                <a:latin typeface="Arial" charset="0"/>
              </a:rPr>
              <a:t> : Cây chuối to, cao mọc thành bụi xanh tốt.</a:t>
            </a:r>
          </a:p>
          <a:p>
            <a:r>
              <a:rPr lang="en-US" sz="2000">
                <a:latin typeface="Arial" charset="0"/>
              </a:rPr>
              <a:t>    </a:t>
            </a:r>
            <a:r>
              <a:rPr lang="en-US" sz="2000">
                <a:solidFill>
                  <a:srgbClr val="FF9933"/>
                </a:solidFill>
                <a:latin typeface="Arial" charset="0"/>
              </a:rPr>
              <a:t>+ Tả chi tiết</a:t>
            </a:r>
            <a:r>
              <a:rPr lang="en-US" sz="2000">
                <a:latin typeface="Arial" charset="0"/>
              </a:rPr>
              <a:t> : </a:t>
            </a:r>
          </a:p>
          <a:p>
            <a:r>
              <a:rPr lang="en-US" sz="2000">
                <a:latin typeface="Arial" charset="0"/>
              </a:rPr>
              <a:t>        - Rễ như con giun bám vào đất.</a:t>
            </a:r>
          </a:p>
          <a:p>
            <a:r>
              <a:rPr lang="en-US" sz="2000">
                <a:latin typeface="Arial" charset="0"/>
              </a:rPr>
              <a:t>        - Gốc phình to hơn thân.</a:t>
            </a:r>
          </a:p>
          <a:p>
            <a:r>
              <a:rPr lang="en-US" sz="2000">
                <a:latin typeface="Arial" charset="0"/>
              </a:rPr>
              <a:t>        - Thân xốp nhẵn bóng như cột đình, có màu đỏ tía.</a:t>
            </a:r>
          </a:p>
          <a:p>
            <a:r>
              <a:rPr lang="en-US" sz="2000">
                <a:latin typeface="Arial" charset="0"/>
              </a:rPr>
              <a:t>        - Lá to và dài. Lá già màu xanh thẫm, lá non xanh nõn, lá khô héo rũ xuống thân.</a:t>
            </a:r>
          </a:p>
          <a:p>
            <a:r>
              <a:rPr lang="en-US" sz="2000">
                <a:latin typeface="Arial" charset="0"/>
              </a:rPr>
              <a:t>        - Hoa chuói lúc mới ra nhọn, chỉa thẳng lên trời.</a:t>
            </a:r>
          </a:p>
          <a:p>
            <a:r>
              <a:rPr lang="en-US" sz="2000">
                <a:latin typeface="Arial" charset="0"/>
              </a:rPr>
              <a:t>        - Buồng chuối dài to, trĩu xuống.</a:t>
            </a:r>
          </a:p>
          <a:p>
            <a:r>
              <a:rPr lang="en-US" sz="2000">
                <a:latin typeface="Arial" charset="0"/>
              </a:rPr>
              <a:t>        - Quả chuối như ngón tay úp sát vào nhau.</a:t>
            </a:r>
          </a:p>
          <a:p>
            <a:r>
              <a:rPr lang="en-US" sz="2000">
                <a:latin typeface="Arial" charset="0"/>
              </a:rPr>
              <a:t>        - Chuối chín ăn ngon và bổ.</a:t>
            </a:r>
          </a:p>
          <a:p>
            <a:r>
              <a:rPr lang="en-US" sz="2000">
                <a:solidFill>
                  <a:srgbClr val="43E032"/>
                </a:solidFill>
                <a:latin typeface="Arial" charset="0"/>
              </a:rPr>
              <a:t>c )</a:t>
            </a:r>
            <a:r>
              <a:rPr lang="en-US" sz="2000" u="sng">
                <a:solidFill>
                  <a:srgbClr val="43E032"/>
                </a:solidFill>
                <a:latin typeface="Arial" charset="0"/>
              </a:rPr>
              <a:t> Kết luận</a:t>
            </a:r>
            <a:r>
              <a:rPr lang="en-US" sz="2000">
                <a:latin typeface="Arial" charset="0"/>
              </a:rPr>
              <a:t> : Cây chuối có nhiều lợi ích, lá dùng để gói bánh, quả để ăn, thân cây là thức ăn của lợn</a:t>
            </a:r>
          </a:p>
          <a:p>
            <a:endParaRPr lang="en-US" sz="2000">
              <a:latin typeface="Arial" charset="0"/>
            </a:endParaRPr>
          </a:p>
        </p:txBody>
      </p:sp>
      <p:sp>
        <p:nvSpPr>
          <p:cNvPr id="43016" name="Text Box 8"/>
          <p:cNvSpPr txBox="1">
            <a:spLocks noChangeArrowheads="1"/>
          </p:cNvSpPr>
          <p:nvPr/>
        </p:nvSpPr>
        <p:spPr bwMode="auto">
          <a:xfrm>
            <a:off x="4800600" y="1422400"/>
            <a:ext cx="4054475" cy="400050"/>
          </a:xfrm>
          <a:prstGeom prst="rect">
            <a:avLst/>
          </a:prstGeom>
          <a:noFill/>
          <a:ln w="9525">
            <a:noFill/>
            <a:miter lim="800000"/>
            <a:headEnd/>
            <a:tailEnd/>
          </a:ln>
        </p:spPr>
        <p:txBody>
          <a:bodyPr wrap="none">
            <a:spAutoFit/>
          </a:bodyPr>
          <a:lstStyle/>
          <a:p>
            <a:r>
              <a:rPr lang="en-US" sz="2000" b="1">
                <a:solidFill>
                  <a:srgbClr val="43E032"/>
                </a:solidFill>
                <a:latin typeface="Arial" charset="0"/>
              </a:rPr>
              <a:t>(Tả theo từng bộ phận của cây.)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43013"/>
                                        </p:tgtEl>
                                        <p:attrNameLst>
                                          <p:attrName>style.visibility</p:attrName>
                                        </p:attrNameLst>
                                      </p:cBhvr>
                                      <p:to>
                                        <p:strVal val="visible"/>
                                      </p:to>
                                    </p:set>
                                    <p:anim calcmode="lin" valueType="num">
                                      <p:cBhvr>
                                        <p:cTn id="7" dur="1000" fill="hold"/>
                                        <p:tgtEl>
                                          <p:spTgt spid="43013"/>
                                        </p:tgtEl>
                                        <p:attrNameLst>
                                          <p:attrName>ppt_w</p:attrName>
                                        </p:attrNameLst>
                                      </p:cBhvr>
                                      <p:tavLst>
                                        <p:tav tm="0">
                                          <p:val>
                                            <p:strVal val="#ppt_w+.3"/>
                                          </p:val>
                                        </p:tav>
                                        <p:tav tm="100000">
                                          <p:val>
                                            <p:strVal val="#ppt_w"/>
                                          </p:val>
                                        </p:tav>
                                      </p:tavLst>
                                    </p:anim>
                                    <p:anim calcmode="lin" valueType="num">
                                      <p:cBhvr>
                                        <p:cTn id="8" dur="1000" fill="hold"/>
                                        <p:tgtEl>
                                          <p:spTgt spid="43013"/>
                                        </p:tgtEl>
                                        <p:attrNameLst>
                                          <p:attrName>ppt_h</p:attrName>
                                        </p:attrNameLst>
                                      </p:cBhvr>
                                      <p:tavLst>
                                        <p:tav tm="0">
                                          <p:val>
                                            <p:strVal val="#ppt_h"/>
                                          </p:val>
                                        </p:tav>
                                        <p:tav tm="100000">
                                          <p:val>
                                            <p:strVal val="#ppt_h"/>
                                          </p:val>
                                        </p:tav>
                                      </p:tavLst>
                                    </p:anim>
                                    <p:animEffect transition="in" filter="fade">
                                      <p:cBhvr>
                                        <p:cTn id="9" dur="1000"/>
                                        <p:tgtEl>
                                          <p:spTgt spid="4301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nodeType="clickEffect">
                                  <p:stCondLst>
                                    <p:cond delay="0"/>
                                  </p:stCondLst>
                                  <p:childTnLst>
                                    <p:set>
                                      <p:cBhvr>
                                        <p:cTn id="13" dur="1" fill="hold">
                                          <p:stCondLst>
                                            <p:cond delay="0"/>
                                          </p:stCondLst>
                                        </p:cTn>
                                        <p:tgtEl>
                                          <p:spTgt spid="43016">
                                            <p:txEl>
                                              <p:pRg st="0" end="0"/>
                                            </p:txEl>
                                          </p:spTgt>
                                        </p:tgtEl>
                                        <p:attrNameLst>
                                          <p:attrName>style.visibility</p:attrName>
                                        </p:attrNameLst>
                                      </p:cBhvr>
                                      <p:to>
                                        <p:strVal val="visible"/>
                                      </p:to>
                                    </p:set>
                                    <p:animEffect transition="in" filter="fade">
                                      <p:cBhvr>
                                        <p:cTn id="14" dur="2000"/>
                                        <p:tgtEl>
                                          <p:spTgt spid="430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a:xfrm>
            <a:off x="685800" y="0"/>
            <a:ext cx="7772400" cy="1763713"/>
          </a:xfrm>
          <a:noFill/>
        </p:spPr>
        <p:txBody>
          <a:bodyPr/>
          <a:lstStyle/>
          <a:p>
            <a:pPr eaLnBrk="1" hangingPunct="1"/>
            <a:r>
              <a:rPr lang="en-US" sz="2400" u="sng" smtClean="0">
                <a:solidFill>
                  <a:srgbClr val="FFFF00"/>
                </a:solidFill>
                <a:latin typeface="Arial" charset="0"/>
              </a:rPr>
              <a:t>Môn :</a:t>
            </a:r>
            <a:r>
              <a:rPr lang="en-US" sz="2400" smtClean="0">
                <a:solidFill>
                  <a:srgbClr val="33CC33"/>
                </a:solidFill>
                <a:latin typeface="Arial" charset="0"/>
              </a:rPr>
              <a:t> </a:t>
            </a:r>
            <a:r>
              <a:rPr lang="en-US" sz="2400" b="1" smtClean="0">
                <a:solidFill>
                  <a:srgbClr val="FF0000"/>
                </a:solidFill>
                <a:latin typeface="Times New Roman" pitchFamily="18" charset="0"/>
              </a:rPr>
              <a:t>Tập làm văn   </a:t>
            </a:r>
          </a:p>
        </p:txBody>
      </p:sp>
      <p:sp>
        <p:nvSpPr>
          <p:cNvPr id="5123" name="Rectangle 3"/>
          <p:cNvSpPr>
            <a:spLocks noGrp="1" noChangeArrowheads="1"/>
          </p:cNvSpPr>
          <p:nvPr>
            <p:ph type="body" sz="half" idx="1"/>
          </p:nvPr>
        </p:nvSpPr>
        <p:spPr>
          <a:xfrm>
            <a:off x="301625" y="1155700"/>
            <a:ext cx="8308975" cy="1066800"/>
          </a:xfrm>
        </p:spPr>
        <p:txBody>
          <a:bodyPr/>
          <a:lstStyle/>
          <a:p>
            <a:pPr algn="ctr" eaLnBrk="1" hangingPunct="1">
              <a:buFontTx/>
              <a:buNone/>
            </a:pPr>
            <a:r>
              <a:rPr lang="en-US" sz="2800" u="sng" smtClean="0">
                <a:solidFill>
                  <a:srgbClr val="FFFF00"/>
                </a:solidFill>
                <a:latin typeface="Arial" charset="0"/>
              </a:rPr>
              <a:t>Bài</a:t>
            </a:r>
            <a:r>
              <a:rPr lang="en-US" sz="2800" smtClean="0">
                <a:solidFill>
                  <a:srgbClr val="FFFF00"/>
                </a:solidFill>
                <a:latin typeface="Arial" charset="0"/>
              </a:rPr>
              <a:t> :</a:t>
            </a:r>
            <a:r>
              <a:rPr lang="en-US" sz="2800" smtClean="0">
                <a:solidFill>
                  <a:srgbClr val="99FF66"/>
                </a:solidFill>
                <a:latin typeface="Arial" charset="0"/>
              </a:rPr>
              <a:t> Cấu tạo bài văn miêu tả cây cối</a:t>
            </a:r>
          </a:p>
        </p:txBody>
      </p:sp>
      <p:sp>
        <p:nvSpPr>
          <p:cNvPr id="12292" name="Rectangle 4"/>
          <p:cNvSpPr>
            <a:spLocks noChangeArrowheads="1"/>
          </p:cNvSpPr>
          <p:nvPr/>
        </p:nvSpPr>
        <p:spPr bwMode="auto">
          <a:xfrm>
            <a:off x="77788" y="1687513"/>
            <a:ext cx="9064625" cy="396875"/>
          </a:xfrm>
          <a:prstGeom prst="rect">
            <a:avLst/>
          </a:prstGeom>
          <a:noFill/>
          <a:ln w="9525">
            <a:noFill/>
            <a:miter lim="800000"/>
            <a:headEnd/>
            <a:tailEnd/>
          </a:ln>
        </p:spPr>
        <p:txBody>
          <a:bodyPr wrap="none">
            <a:spAutoFit/>
          </a:bodyPr>
          <a:lstStyle/>
          <a:p>
            <a:pPr marL="342900" indent="-342900">
              <a:buFontTx/>
              <a:buAutoNum type="arabicPeriod"/>
            </a:pPr>
            <a:r>
              <a:rPr lang="en-US" sz="2000" b="1" u="sng">
                <a:solidFill>
                  <a:srgbClr val="FFFFCC"/>
                </a:solidFill>
                <a:latin typeface="Arial" charset="0"/>
              </a:rPr>
              <a:t>Đọc bài sau đây. Xác định các đoạn văn và nội dung của từng đoạn.</a:t>
            </a:r>
          </a:p>
        </p:txBody>
      </p:sp>
      <p:sp>
        <p:nvSpPr>
          <p:cNvPr id="12293" name="Rectangle 5"/>
          <p:cNvSpPr>
            <a:spLocks noChangeArrowheads="1"/>
          </p:cNvSpPr>
          <p:nvPr/>
        </p:nvSpPr>
        <p:spPr bwMode="auto">
          <a:xfrm>
            <a:off x="4049713" y="2060575"/>
            <a:ext cx="1333500" cy="457200"/>
          </a:xfrm>
          <a:prstGeom prst="rect">
            <a:avLst/>
          </a:prstGeom>
          <a:solidFill>
            <a:schemeClr val="tx1"/>
          </a:solidFill>
          <a:ln w="9525">
            <a:noFill/>
            <a:miter lim="800000"/>
            <a:headEnd/>
            <a:tailEnd/>
          </a:ln>
        </p:spPr>
        <p:txBody>
          <a:bodyPr wrap="none">
            <a:spAutoFit/>
          </a:bodyPr>
          <a:lstStyle/>
          <a:p>
            <a:r>
              <a:rPr lang="en-US" sz="2400" b="1" i="1">
                <a:solidFill>
                  <a:srgbClr val="FF6600"/>
                </a:solidFill>
                <a:latin typeface="Arial" charset="0"/>
              </a:rPr>
              <a:t>Bãi ngô</a:t>
            </a:r>
          </a:p>
        </p:txBody>
      </p:sp>
      <p:sp>
        <p:nvSpPr>
          <p:cNvPr id="12294" name="Rectangle 6"/>
          <p:cNvSpPr>
            <a:spLocks noChangeArrowheads="1"/>
          </p:cNvSpPr>
          <p:nvPr/>
        </p:nvSpPr>
        <p:spPr bwMode="auto">
          <a:xfrm>
            <a:off x="0" y="2508250"/>
            <a:ext cx="9144000" cy="1006475"/>
          </a:xfrm>
          <a:prstGeom prst="rect">
            <a:avLst/>
          </a:prstGeom>
          <a:noFill/>
          <a:ln w="9525">
            <a:noFill/>
            <a:miter lim="800000"/>
            <a:headEnd/>
            <a:tailEnd/>
          </a:ln>
        </p:spPr>
        <p:txBody>
          <a:bodyPr>
            <a:spAutoFit/>
          </a:bodyPr>
          <a:lstStyle/>
          <a:p>
            <a:r>
              <a:rPr lang="en-US">
                <a:latin typeface="Arial" charset="0"/>
              </a:rPr>
              <a:t>            </a:t>
            </a:r>
            <a:r>
              <a:rPr lang="en-US" sz="2000">
                <a:latin typeface="Arial" charset="0"/>
              </a:rPr>
              <a:t>Bãi ngô quê em ngày càng xanh tốt. Mới dạo nào những cây ngô còn lấm tấm như mạ non. Thế mà chỉ ít lâu sau, ngô đã thành cây rung rung trước gió  và ánh nắng. Những lá ngô rộng dài, trổ ra mạnh mẽ, nõn nà.</a:t>
            </a:r>
          </a:p>
        </p:txBody>
      </p:sp>
      <p:sp>
        <p:nvSpPr>
          <p:cNvPr id="12295" name="Rectangle 7"/>
          <p:cNvSpPr>
            <a:spLocks noChangeArrowheads="1"/>
          </p:cNvSpPr>
          <p:nvPr/>
        </p:nvSpPr>
        <p:spPr bwMode="auto">
          <a:xfrm>
            <a:off x="0" y="3508375"/>
            <a:ext cx="9144000" cy="1311275"/>
          </a:xfrm>
          <a:prstGeom prst="rect">
            <a:avLst/>
          </a:prstGeom>
          <a:noFill/>
          <a:ln w="9525">
            <a:noFill/>
            <a:miter lim="800000"/>
            <a:headEnd/>
            <a:tailEnd/>
          </a:ln>
        </p:spPr>
        <p:txBody>
          <a:bodyPr>
            <a:spAutoFit/>
          </a:bodyPr>
          <a:lstStyle/>
          <a:p>
            <a:r>
              <a:rPr lang="en-US">
                <a:latin typeface="Arial" charset="0"/>
              </a:rPr>
              <a:t>           </a:t>
            </a:r>
            <a:r>
              <a:rPr lang="en-US" sz="2000">
                <a:latin typeface="Arial" charset="0"/>
              </a:rPr>
              <a:t>Trên ngọn, một thứ búp như kết bằng nhung và phấn vươn lên. Những đàn bướm trắng, bướm vàng bay đến, thoáng đỗ rồi bay đi. Núp trong cuống lá, những búp ngô non nhú lên và lớn dần. Mình có nhiều khía vàng vàng và những sợi tơ hung hung bọc trong làn áo mỏng óng ánh.</a:t>
            </a:r>
          </a:p>
        </p:txBody>
      </p:sp>
      <p:sp>
        <p:nvSpPr>
          <p:cNvPr id="12296" name="Text Box 8"/>
          <p:cNvSpPr txBox="1">
            <a:spLocks noChangeArrowheads="1"/>
          </p:cNvSpPr>
          <p:nvPr/>
        </p:nvSpPr>
        <p:spPr bwMode="auto">
          <a:xfrm>
            <a:off x="0" y="4803775"/>
            <a:ext cx="9144000" cy="1311275"/>
          </a:xfrm>
          <a:prstGeom prst="rect">
            <a:avLst/>
          </a:prstGeom>
          <a:gradFill rotWithShape="1">
            <a:gsLst>
              <a:gs pos="0">
                <a:schemeClr val="bg1"/>
              </a:gs>
              <a:gs pos="100000">
                <a:schemeClr val="bg1">
                  <a:gamma/>
                  <a:shade val="46275"/>
                  <a:invGamma/>
                </a:schemeClr>
              </a:gs>
            </a:gsLst>
            <a:lin ang="5400000" scaled="1"/>
          </a:gradFill>
          <a:ln w="9525">
            <a:noFill/>
            <a:miter lim="800000"/>
            <a:headEnd/>
            <a:tailEnd/>
          </a:ln>
          <a:effectLst/>
        </p:spPr>
        <p:txBody>
          <a:bodyPr>
            <a:spAutoFit/>
          </a:bodyPr>
          <a:lstStyle/>
          <a:p>
            <a:pPr>
              <a:defRPr/>
            </a:pPr>
            <a:r>
              <a:rPr lang="en-US" sz="2000">
                <a:latin typeface="Arial"/>
              </a:rPr>
              <a:t>         Trời nắng chang chang, tiếng tu hú gần xa ran ran. Hoa ngô xơ xác như cỏ may. Lá ngô quắt lại rủ xuống. Những bắp ngô đã mập và chắc, chỉ còn chờ tay người đến bẻ mang về.</a:t>
            </a:r>
          </a:p>
          <a:p>
            <a:pPr>
              <a:defRPr/>
            </a:pPr>
            <a:r>
              <a:rPr lang="en-US" sz="2000">
                <a:latin typeface="Arial"/>
              </a:rPr>
              <a:t>                                                                                </a:t>
            </a:r>
            <a:r>
              <a:rPr lang="en-US" sz="2000" i="1">
                <a:solidFill>
                  <a:schemeClr val="tx2"/>
                </a:solidFill>
                <a:latin typeface="Arial"/>
              </a:rPr>
              <a:t>Nguyên Hồng</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nodeType="with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animEffect transition="in" filter="fade">
                                      <p:cBhvr>
                                        <p:cTn id="7" dur="1000"/>
                                        <p:tgtEl>
                                          <p:spTgt spid="12292">
                                            <p:txEl>
                                              <p:pRg st="0" end="0"/>
                                            </p:txEl>
                                          </p:spTgt>
                                        </p:tgtEl>
                                      </p:cBhvr>
                                    </p:animEffect>
                                    <p:anim calcmode="lin" valueType="num">
                                      <p:cBhvr>
                                        <p:cTn id="8" dur="1000" fill="hold"/>
                                        <p:tgtEl>
                                          <p:spTgt spid="1229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12293">
                                            <p:txEl>
                                              <p:pRg st="0" end="0"/>
                                            </p:txEl>
                                          </p:spTgt>
                                        </p:tgtEl>
                                        <p:attrNameLst>
                                          <p:attrName>style.visibility</p:attrName>
                                        </p:attrNameLst>
                                      </p:cBhvr>
                                      <p:to>
                                        <p:strVal val="visible"/>
                                      </p:to>
                                    </p:set>
                                    <p:animEffect transition="in" filter="fade">
                                      <p:cBhvr>
                                        <p:cTn id="14" dur="1000"/>
                                        <p:tgtEl>
                                          <p:spTgt spid="12293">
                                            <p:txEl>
                                              <p:pRg st="0" end="0"/>
                                            </p:txEl>
                                          </p:spTgt>
                                        </p:tgtEl>
                                      </p:cBhvr>
                                    </p:animEffect>
                                    <p:anim calcmode="lin" valueType="num">
                                      <p:cBhvr>
                                        <p:cTn id="15" dur="1000" fill="hold"/>
                                        <p:tgtEl>
                                          <p:spTgt spid="12293">
                                            <p:txEl>
                                              <p:pRg st="0" end="0"/>
                                            </p:txEl>
                                          </p:spTgt>
                                        </p:tgtEl>
                                        <p:attrNameLst>
                                          <p:attrName>ppt_x</p:attrName>
                                        </p:attrNameLst>
                                      </p:cBhvr>
                                      <p:tavLst>
                                        <p:tav tm="0">
                                          <p:val>
                                            <p:strVal val="#ppt_x-.1"/>
                                          </p:val>
                                        </p:tav>
                                        <p:tav tm="100000">
                                          <p:val>
                                            <p:strVal val="#ppt_x"/>
                                          </p:val>
                                        </p:tav>
                                      </p:tavLst>
                                    </p:anim>
                                    <p:anim calcmode="lin" valueType="num">
                                      <p:cBhvr>
                                        <p:cTn id="16" dur="1000" fill="hold"/>
                                        <p:tgtEl>
                                          <p:spTgt spid="12293">
                                            <p:txEl>
                                              <p:pRg st="0" end="0"/>
                                            </p:txEl>
                                          </p:spTgt>
                                        </p:tgtEl>
                                        <p:attrNameLst>
                                          <p:attrName>ppt_y</p:attrName>
                                        </p:attrNameLst>
                                      </p:cBhvr>
                                      <p:tavLst>
                                        <p:tav tm="0">
                                          <p:val>
                                            <p:strVal val="#ppt_y"/>
                                          </p:val>
                                        </p:tav>
                                        <p:tav tm="100000">
                                          <p:val>
                                            <p:strVal val="#ppt_y"/>
                                          </p:val>
                                        </p:tav>
                                      </p:tavLst>
                                    </p:anim>
                                  </p:childTnLst>
                                </p:cTn>
                              </p:par>
                              <p:par>
                                <p:cTn id="17" presetID="40" presetClass="entr" presetSubtype="0" fill="hold" grpId="0" nodeType="withEffect">
                                  <p:stCondLst>
                                    <p:cond delay="0"/>
                                  </p:stCondLst>
                                  <p:iterate type="lt">
                                    <p:tmPct val="10000"/>
                                  </p:iterate>
                                  <p:childTnLst>
                                    <p:set>
                                      <p:cBhvr>
                                        <p:cTn id="18" dur="1" fill="hold">
                                          <p:stCondLst>
                                            <p:cond delay="0"/>
                                          </p:stCondLst>
                                        </p:cTn>
                                        <p:tgtEl>
                                          <p:spTgt spid="12294"/>
                                        </p:tgtEl>
                                        <p:attrNameLst>
                                          <p:attrName>style.visibility</p:attrName>
                                        </p:attrNameLst>
                                      </p:cBhvr>
                                      <p:to>
                                        <p:strVal val="visible"/>
                                      </p:to>
                                    </p:set>
                                    <p:animEffect transition="in" filter="fade">
                                      <p:cBhvr>
                                        <p:cTn id="19" dur="500"/>
                                        <p:tgtEl>
                                          <p:spTgt spid="12294"/>
                                        </p:tgtEl>
                                      </p:cBhvr>
                                    </p:animEffect>
                                    <p:anim calcmode="lin" valueType="num">
                                      <p:cBhvr>
                                        <p:cTn id="20" dur="500" fill="hold"/>
                                        <p:tgtEl>
                                          <p:spTgt spid="12294"/>
                                        </p:tgtEl>
                                        <p:attrNameLst>
                                          <p:attrName>ppt_x</p:attrName>
                                        </p:attrNameLst>
                                      </p:cBhvr>
                                      <p:tavLst>
                                        <p:tav tm="0">
                                          <p:val>
                                            <p:strVal val="#ppt_x-.1"/>
                                          </p:val>
                                        </p:tav>
                                        <p:tav tm="100000">
                                          <p:val>
                                            <p:strVal val="#ppt_x"/>
                                          </p:val>
                                        </p:tav>
                                      </p:tavLst>
                                    </p:anim>
                                    <p:anim calcmode="lin" valueType="num">
                                      <p:cBhvr>
                                        <p:cTn id="21" dur="500" fill="hold"/>
                                        <p:tgtEl>
                                          <p:spTgt spid="12294"/>
                                        </p:tgtEl>
                                        <p:attrNameLst>
                                          <p:attrName>ppt_y</p:attrName>
                                        </p:attrNameLst>
                                      </p:cBhvr>
                                      <p:tavLst>
                                        <p:tav tm="0">
                                          <p:val>
                                            <p:strVal val="#ppt_y"/>
                                          </p:val>
                                        </p:tav>
                                        <p:tav tm="100000">
                                          <p:val>
                                            <p:strVal val="#ppt_y"/>
                                          </p:val>
                                        </p:tav>
                                      </p:tavLst>
                                    </p:anim>
                                  </p:childTnLst>
                                </p:cTn>
                              </p:par>
                              <p:par>
                                <p:cTn id="22" presetID="40" presetClass="entr" presetSubtype="0" fill="hold" grpId="0" nodeType="withEffect">
                                  <p:stCondLst>
                                    <p:cond delay="8000"/>
                                  </p:stCondLst>
                                  <p:iterate type="lt">
                                    <p:tmPct val="10000"/>
                                  </p:iterate>
                                  <p:childTnLst>
                                    <p:set>
                                      <p:cBhvr>
                                        <p:cTn id="23" dur="1" fill="hold">
                                          <p:stCondLst>
                                            <p:cond delay="0"/>
                                          </p:stCondLst>
                                        </p:cTn>
                                        <p:tgtEl>
                                          <p:spTgt spid="12295"/>
                                        </p:tgtEl>
                                        <p:attrNameLst>
                                          <p:attrName>style.visibility</p:attrName>
                                        </p:attrNameLst>
                                      </p:cBhvr>
                                      <p:to>
                                        <p:strVal val="visible"/>
                                      </p:to>
                                    </p:set>
                                    <p:animEffect transition="in" filter="fade">
                                      <p:cBhvr>
                                        <p:cTn id="24" dur="500"/>
                                        <p:tgtEl>
                                          <p:spTgt spid="12295"/>
                                        </p:tgtEl>
                                      </p:cBhvr>
                                    </p:animEffect>
                                    <p:anim calcmode="lin" valueType="num">
                                      <p:cBhvr>
                                        <p:cTn id="25" dur="500" fill="hold"/>
                                        <p:tgtEl>
                                          <p:spTgt spid="12295"/>
                                        </p:tgtEl>
                                        <p:attrNameLst>
                                          <p:attrName>ppt_x</p:attrName>
                                        </p:attrNameLst>
                                      </p:cBhvr>
                                      <p:tavLst>
                                        <p:tav tm="0">
                                          <p:val>
                                            <p:strVal val="#ppt_x-.1"/>
                                          </p:val>
                                        </p:tav>
                                        <p:tav tm="100000">
                                          <p:val>
                                            <p:strVal val="#ppt_x"/>
                                          </p:val>
                                        </p:tav>
                                      </p:tavLst>
                                    </p:anim>
                                    <p:anim calcmode="lin" valueType="num">
                                      <p:cBhvr>
                                        <p:cTn id="26" dur="500" fill="hold"/>
                                        <p:tgtEl>
                                          <p:spTgt spid="12295"/>
                                        </p:tgtEl>
                                        <p:attrNameLst>
                                          <p:attrName>ppt_y</p:attrName>
                                        </p:attrNameLst>
                                      </p:cBhvr>
                                      <p:tavLst>
                                        <p:tav tm="0">
                                          <p:val>
                                            <p:strVal val="#ppt_y"/>
                                          </p:val>
                                        </p:tav>
                                        <p:tav tm="100000">
                                          <p:val>
                                            <p:strVal val="#ppt_y"/>
                                          </p:val>
                                        </p:tav>
                                      </p:tavLst>
                                    </p:anim>
                                  </p:childTnLst>
                                </p:cTn>
                              </p:par>
                              <p:par>
                                <p:cTn id="27" presetID="40" presetClass="entr" presetSubtype="0" fill="hold" grpId="0" nodeType="withEffect">
                                  <p:stCondLst>
                                    <p:cond delay="0"/>
                                  </p:stCondLst>
                                  <p:iterate type="lt">
                                    <p:tmPct val="10000"/>
                                  </p:iterate>
                                  <p:childTnLst>
                                    <p:set>
                                      <p:cBhvr>
                                        <p:cTn id="28" dur="1" fill="hold">
                                          <p:stCondLst>
                                            <p:cond delay="0"/>
                                          </p:stCondLst>
                                        </p:cTn>
                                        <p:tgtEl>
                                          <p:spTgt spid="12296"/>
                                        </p:tgtEl>
                                        <p:attrNameLst>
                                          <p:attrName>style.visibility</p:attrName>
                                        </p:attrNameLst>
                                      </p:cBhvr>
                                      <p:to>
                                        <p:strVal val="visible"/>
                                      </p:to>
                                    </p:set>
                                    <p:animEffect transition="in" filter="fade">
                                      <p:cBhvr>
                                        <p:cTn id="29" dur="500"/>
                                        <p:tgtEl>
                                          <p:spTgt spid="12296"/>
                                        </p:tgtEl>
                                      </p:cBhvr>
                                    </p:animEffect>
                                    <p:anim calcmode="lin" valueType="num">
                                      <p:cBhvr>
                                        <p:cTn id="30" dur="500" fill="hold"/>
                                        <p:tgtEl>
                                          <p:spTgt spid="12296"/>
                                        </p:tgtEl>
                                        <p:attrNameLst>
                                          <p:attrName>ppt_x</p:attrName>
                                        </p:attrNameLst>
                                      </p:cBhvr>
                                      <p:tavLst>
                                        <p:tav tm="0">
                                          <p:val>
                                            <p:strVal val="#ppt_x-.1"/>
                                          </p:val>
                                        </p:tav>
                                        <p:tav tm="100000">
                                          <p:val>
                                            <p:strVal val="#ppt_x"/>
                                          </p:val>
                                        </p:tav>
                                      </p:tavLst>
                                    </p:anim>
                                    <p:anim calcmode="lin" valueType="num">
                                      <p:cBhvr>
                                        <p:cTn id="31" dur="500" fill="hold"/>
                                        <p:tgtEl>
                                          <p:spTgt spid="1229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4" grpId="0"/>
      <p:bldP spid="12295" grpId="0"/>
      <p:bldP spid="1229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a:xfrm>
            <a:off x="301625" y="-171450"/>
            <a:ext cx="8540750" cy="1143000"/>
          </a:xfrm>
          <a:noFill/>
        </p:spPr>
        <p:txBody>
          <a:bodyPr/>
          <a:lstStyle/>
          <a:p>
            <a:pPr eaLnBrk="1" hangingPunct="1"/>
            <a:r>
              <a:rPr lang="en-US" sz="2400" smtClean="0">
                <a:solidFill>
                  <a:srgbClr val="33CC33"/>
                </a:solidFill>
                <a:latin typeface="Arial" charset="0"/>
              </a:rPr>
              <a:t/>
            </a:r>
            <a:br>
              <a:rPr lang="en-US" sz="2400" smtClean="0">
                <a:solidFill>
                  <a:srgbClr val="33CC33"/>
                </a:solidFill>
                <a:latin typeface="Arial" charset="0"/>
              </a:rPr>
            </a:br>
            <a:r>
              <a:rPr lang="en-US" sz="2400" u="sng" smtClean="0">
                <a:solidFill>
                  <a:srgbClr val="FFFF00"/>
                </a:solidFill>
                <a:latin typeface="Arial" charset="0"/>
              </a:rPr>
              <a:t>Môn :</a:t>
            </a:r>
            <a:r>
              <a:rPr lang="en-US" sz="2400" smtClean="0">
                <a:solidFill>
                  <a:srgbClr val="33CC33"/>
                </a:solidFill>
                <a:latin typeface="Arial" charset="0"/>
              </a:rPr>
              <a:t> </a:t>
            </a:r>
            <a:r>
              <a:rPr lang="en-US" sz="2400" b="1" smtClean="0">
                <a:solidFill>
                  <a:srgbClr val="FF0000"/>
                </a:solidFill>
                <a:latin typeface="Times New Roman" pitchFamily="18" charset="0"/>
              </a:rPr>
              <a:t>Tập làm văn </a:t>
            </a:r>
          </a:p>
        </p:txBody>
      </p:sp>
      <p:sp>
        <p:nvSpPr>
          <p:cNvPr id="32771" name="Rectangle 3"/>
          <p:cNvSpPr>
            <a:spLocks noGrp="1" noChangeArrowheads="1"/>
          </p:cNvSpPr>
          <p:nvPr>
            <p:ph type="body" sz="half" idx="1"/>
          </p:nvPr>
        </p:nvSpPr>
        <p:spPr>
          <a:xfrm>
            <a:off x="301625" y="666750"/>
            <a:ext cx="8308975" cy="1066800"/>
          </a:xfrm>
        </p:spPr>
        <p:txBody>
          <a:bodyPr/>
          <a:lstStyle/>
          <a:p>
            <a:pPr algn="ctr" eaLnBrk="1" hangingPunct="1">
              <a:buFontTx/>
              <a:buNone/>
            </a:pPr>
            <a:r>
              <a:rPr lang="en-US" sz="2800" u="sng" smtClean="0">
                <a:solidFill>
                  <a:srgbClr val="FFFF00"/>
                </a:solidFill>
                <a:latin typeface="Arial" charset="0"/>
              </a:rPr>
              <a:t>Bài</a:t>
            </a:r>
            <a:r>
              <a:rPr lang="en-US" sz="2800" smtClean="0">
                <a:solidFill>
                  <a:srgbClr val="FFFF00"/>
                </a:solidFill>
                <a:latin typeface="Arial" charset="0"/>
              </a:rPr>
              <a:t> :</a:t>
            </a:r>
            <a:r>
              <a:rPr lang="en-US" sz="2800" smtClean="0">
                <a:solidFill>
                  <a:srgbClr val="99FF66"/>
                </a:solidFill>
                <a:latin typeface="Arial" charset="0"/>
              </a:rPr>
              <a:t> Cấu tạo bài văn miêu tả cây cối</a:t>
            </a:r>
          </a:p>
        </p:txBody>
      </p:sp>
      <p:sp>
        <p:nvSpPr>
          <p:cNvPr id="32772" name="Text Box 4"/>
          <p:cNvSpPr txBox="1">
            <a:spLocks noChangeArrowheads="1"/>
          </p:cNvSpPr>
          <p:nvPr/>
        </p:nvSpPr>
        <p:spPr bwMode="auto">
          <a:xfrm>
            <a:off x="307975" y="1143000"/>
            <a:ext cx="1866900" cy="400050"/>
          </a:xfrm>
          <a:prstGeom prst="rect">
            <a:avLst/>
          </a:prstGeom>
          <a:noFill/>
          <a:ln w="9525">
            <a:noFill/>
            <a:miter lim="800000"/>
            <a:headEnd/>
            <a:tailEnd/>
          </a:ln>
        </p:spPr>
        <p:txBody>
          <a:bodyPr wrap="none">
            <a:spAutoFit/>
          </a:bodyPr>
          <a:lstStyle/>
          <a:p>
            <a:r>
              <a:rPr lang="en-US" b="1">
                <a:latin typeface="Arial" charset="0"/>
              </a:rPr>
              <a:t>III</a:t>
            </a:r>
            <a:r>
              <a:rPr lang="en-US">
                <a:latin typeface="Arial" charset="0"/>
              </a:rPr>
              <a:t>. </a:t>
            </a:r>
            <a:r>
              <a:rPr lang="en-US" sz="2000" b="1" u="sng">
                <a:latin typeface="Arial" charset="0"/>
              </a:rPr>
              <a:t>LUY</a:t>
            </a:r>
            <a:r>
              <a:rPr lang="en-US" b="1" u="sng">
                <a:latin typeface="Arial" charset="0"/>
              </a:rPr>
              <a:t>ỆN TẬP</a:t>
            </a:r>
          </a:p>
        </p:txBody>
      </p:sp>
      <p:sp>
        <p:nvSpPr>
          <p:cNvPr id="64517" name="Text Box 5"/>
          <p:cNvSpPr txBox="1">
            <a:spLocks noChangeArrowheads="1"/>
          </p:cNvSpPr>
          <p:nvPr/>
        </p:nvSpPr>
        <p:spPr bwMode="auto">
          <a:xfrm>
            <a:off x="-73025" y="1450975"/>
            <a:ext cx="9217025" cy="5273675"/>
          </a:xfrm>
          <a:prstGeom prst="rect">
            <a:avLst/>
          </a:prstGeom>
          <a:noFill/>
          <a:ln w="9525">
            <a:noFill/>
            <a:miter lim="800000"/>
            <a:headEnd/>
            <a:tailEnd/>
          </a:ln>
        </p:spPr>
        <p:txBody>
          <a:bodyPr>
            <a:spAutoFit/>
          </a:bodyPr>
          <a:lstStyle/>
          <a:p>
            <a:r>
              <a:rPr lang="en-US" sz="2000" b="1">
                <a:solidFill>
                  <a:srgbClr val="FF0000"/>
                </a:solidFill>
                <a:latin typeface="Arial" charset="0"/>
              </a:rPr>
              <a:t>                   </a:t>
            </a:r>
            <a:r>
              <a:rPr lang="en-US" sz="2000" b="1">
                <a:solidFill>
                  <a:srgbClr val="FF6699"/>
                </a:solidFill>
                <a:latin typeface="Arial" charset="0"/>
              </a:rPr>
              <a:t>Dàn ý miêu tả Cây chuối</a:t>
            </a:r>
            <a:r>
              <a:rPr lang="en-US" sz="2000">
                <a:solidFill>
                  <a:srgbClr val="FF7C80"/>
                </a:solidFill>
                <a:latin typeface="Arial" charset="0"/>
              </a:rPr>
              <a:t> </a:t>
            </a:r>
          </a:p>
          <a:p>
            <a:r>
              <a:rPr lang="en-US" sz="2000">
                <a:solidFill>
                  <a:srgbClr val="43E032"/>
                </a:solidFill>
                <a:latin typeface="Arial" charset="0"/>
              </a:rPr>
              <a:t>a )</a:t>
            </a:r>
            <a:r>
              <a:rPr lang="en-US" sz="2000" u="sng">
                <a:solidFill>
                  <a:srgbClr val="43E032"/>
                </a:solidFill>
                <a:latin typeface="Arial" charset="0"/>
              </a:rPr>
              <a:t> Mở bài</a:t>
            </a:r>
            <a:r>
              <a:rPr lang="en-US" sz="2000">
                <a:latin typeface="Arial" charset="0"/>
              </a:rPr>
              <a:t> : Cây chuối đang có buồng ở vườn nhà em.</a:t>
            </a:r>
          </a:p>
          <a:p>
            <a:r>
              <a:rPr lang="en-US" sz="2000">
                <a:solidFill>
                  <a:srgbClr val="43E032"/>
                </a:solidFill>
                <a:latin typeface="Arial" charset="0"/>
              </a:rPr>
              <a:t>b )</a:t>
            </a:r>
            <a:r>
              <a:rPr lang="en-US" sz="2000" u="sng">
                <a:solidFill>
                  <a:srgbClr val="43E032"/>
                </a:solidFill>
                <a:latin typeface="Arial" charset="0"/>
              </a:rPr>
              <a:t> Thân bài</a:t>
            </a:r>
            <a:r>
              <a:rPr lang="en-US" sz="2000">
                <a:latin typeface="Arial" charset="0"/>
              </a:rPr>
              <a:t> : </a:t>
            </a:r>
          </a:p>
          <a:p>
            <a:r>
              <a:rPr lang="en-US" sz="2000">
                <a:latin typeface="Arial" charset="0"/>
              </a:rPr>
              <a:t>    </a:t>
            </a:r>
            <a:r>
              <a:rPr lang="en-US" sz="2000">
                <a:solidFill>
                  <a:srgbClr val="FF9900"/>
                </a:solidFill>
                <a:latin typeface="Arial" charset="0"/>
              </a:rPr>
              <a:t>+ Tả bao quát</a:t>
            </a:r>
            <a:r>
              <a:rPr lang="en-US" sz="2000">
                <a:latin typeface="Arial" charset="0"/>
              </a:rPr>
              <a:t> : Cây chuối to, cao mọc thành bụi xanh tốt.</a:t>
            </a:r>
          </a:p>
          <a:p>
            <a:r>
              <a:rPr lang="en-US" sz="2000">
                <a:latin typeface="Arial" charset="0"/>
              </a:rPr>
              <a:t>    </a:t>
            </a:r>
            <a:r>
              <a:rPr lang="en-US" sz="2000">
                <a:solidFill>
                  <a:srgbClr val="FF9933"/>
                </a:solidFill>
                <a:latin typeface="Arial" charset="0"/>
              </a:rPr>
              <a:t>+ Tả chi tiết</a:t>
            </a:r>
            <a:r>
              <a:rPr lang="en-US" sz="2000">
                <a:latin typeface="Arial" charset="0"/>
              </a:rPr>
              <a:t> : </a:t>
            </a:r>
          </a:p>
          <a:p>
            <a:r>
              <a:rPr lang="en-US" sz="2000">
                <a:latin typeface="Arial" charset="0"/>
              </a:rPr>
              <a:t>        - Rễ như con giun bám vào đất.</a:t>
            </a:r>
          </a:p>
          <a:p>
            <a:r>
              <a:rPr lang="en-US" sz="2000">
                <a:latin typeface="Arial" charset="0"/>
              </a:rPr>
              <a:t>        - Gốc phình to hơn thân.</a:t>
            </a:r>
          </a:p>
          <a:p>
            <a:r>
              <a:rPr lang="en-US" sz="2000">
                <a:latin typeface="Arial" charset="0"/>
              </a:rPr>
              <a:t>        - Thân xốp nhẵn bóng như cột đình, có màu đỏ tía.</a:t>
            </a:r>
          </a:p>
          <a:p>
            <a:r>
              <a:rPr lang="en-US" sz="2000">
                <a:latin typeface="Arial" charset="0"/>
              </a:rPr>
              <a:t>        - Lá to và dài. Lá già màu xanh thẫm, lá non xanh nõn, lá khô héo rũ xuống thân.</a:t>
            </a:r>
          </a:p>
          <a:p>
            <a:r>
              <a:rPr lang="en-US" sz="2000">
                <a:latin typeface="Arial" charset="0"/>
              </a:rPr>
              <a:t>        - Hoa chuói lúc mới ra nhọn, chỉa thẳng lên trời.</a:t>
            </a:r>
          </a:p>
          <a:p>
            <a:r>
              <a:rPr lang="en-US" sz="2000">
                <a:latin typeface="Arial" charset="0"/>
              </a:rPr>
              <a:t>        - Buồng chuối dài to, trĩu xuống.</a:t>
            </a:r>
          </a:p>
          <a:p>
            <a:r>
              <a:rPr lang="en-US" sz="2000">
                <a:latin typeface="Arial" charset="0"/>
              </a:rPr>
              <a:t>        - Quả chuối như ngón tay úp sát vào nhau.</a:t>
            </a:r>
          </a:p>
          <a:p>
            <a:r>
              <a:rPr lang="en-US" sz="2000">
                <a:latin typeface="Arial" charset="0"/>
              </a:rPr>
              <a:t>        - Chuối chín ăn ngon và bổ.</a:t>
            </a:r>
          </a:p>
          <a:p>
            <a:r>
              <a:rPr lang="en-US" sz="2000">
                <a:solidFill>
                  <a:srgbClr val="43E032"/>
                </a:solidFill>
                <a:latin typeface="Arial" charset="0"/>
              </a:rPr>
              <a:t>c )</a:t>
            </a:r>
            <a:r>
              <a:rPr lang="en-US" sz="2000" u="sng">
                <a:solidFill>
                  <a:srgbClr val="43E032"/>
                </a:solidFill>
                <a:latin typeface="Arial" charset="0"/>
              </a:rPr>
              <a:t> Kết luận</a:t>
            </a:r>
            <a:r>
              <a:rPr lang="en-US" sz="2000">
                <a:latin typeface="Arial" charset="0"/>
              </a:rPr>
              <a:t> : Cây chuối có nhiều lợi ích, lá dùng để gói bánh, quả để ăn, thân cây là thức ăn của lợn</a:t>
            </a:r>
          </a:p>
          <a:p>
            <a:endParaRPr lang="en-US" sz="2000">
              <a:latin typeface="Arial" charset="0"/>
            </a:endParaRPr>
          </a:p>
        </p:txBody>
      </p:sp>
      <p:sp>
        <p:nvSpPr>
          <p:cNvPr id="64518" name="Text Box 6"/>
          <p:cNvSpPr txBox="1">
            <a:spLocks noChangeArrowheads="1"/>
          </p:cNvSpPr>
          <p:nvPr/>
        </p:nvSpPr>
        <p:spPr bwMode="auto">
          <a:xfrm>
            <a:off x="4800600" y="1422400"/>
            <a:ext cx="4054475" cy="400050"/>
          </a:xfrm>
          <a:prstGeom prst="rect">
            <a:avLst/>
          </a:prstGeom>
          <a:noFill/>
          <a:ln w="9525">
            <a:noFill/>
            <a:miter lim="800000"/>
            <a:headEnd/>
            <a:tailEnd/>
          </a:ln>
        </p:spPr>
        <p:txBody>
          <a:bodyPr wrap="none">
            <a:spAutoFit/>
          </a:bodyPr>
          <a:lstStyle/>
          <a:p>
            <a:r>
              <a:rPr lang="en-US" sz="2000" b="1">
                <a:solidFill>
                  <a:srgbClr val="43E032"/>
                </a:solidFill>
                <a:latin typeface="Arial" charset="0"/>
              </a:rPr>
              <a:t>(Tả theo từng bộ phận của cây.)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64517"/>
                                        </p:tgtEl>
                                        <p:attrNameLst>
                                          <p:attrName>style.visibility</p:attrName>
                                        </p:attrNameLst>
                                      </p:cBhvr>
                                      <p:to>
                                        <p:strVal val="visible"/>
                                      </p:to>
                                    </p:set>
                                    <p:anim calcmode="lin" valueType="num">
                                      <p:cBhvr>
                                        <p:cTn id="7" dur="1000" fill="hold"/>
                                        <p:tgtEl>
                                          <p:spTgt spid="64517"/>
                                        </p:tgtEl>
                                        <p:attrNameLst>
                                          <p:attrName>ppt_w</p:attrName>
                                        </p:attrNameLst>
                                      </p:cBhvr>
                                      <p:tavLst>
                                        <p:tav tm="0">
                                          <p:val>
                                            <p:strVal val="#ppt_w+.3"/>
                                          </p:val>
                                        </p:tav>
                                        <p:tav tm="100000">
                                          <p:val>
                                            <p:strVal val="#ppt_w"/>
                                          </p:val>
                                        </p:tav>
                                      </p:tavLst>
                                    </p:anim>
                                    <p:anim calcmode="lin" valueType="num">
                                      <p:cBhvr>
                                        <p:cTn id="8" dur="1000" fill="hold"/>
                                        <p:tgtEl>
                                          <p:spTgt spid="64517"/>
                                        </p:tgtEl>
                                        <p:attrNameLst>
                                          <p:attrName>ppt_h</p:attrName>
                                        </p:attrNameLst>
                                      </p:cBhvr>
                                      <p:tavLst>
                                        <p:tav tm="0">
                                          <p:val>
                                            <p:strVal val="#ppt_h"/>
                                          </p:val>
                                        </p:tav>
                                        <p:tav tm="100000">
                                          <p:val>
                                            <p:strVal val="#ppt_h"/>
                                          </p:val>
                                        </p:tav>
                                      </p:tavLst>
                                    </p:anim>
                                    <p:animEffect transition="in" filter="fade">
                                      <p:cBhvr>
                                        <p:cTn id="9" dur="1000"/>
                                        <p:tgtEl>
                                          <p:spTgt spid="6451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nodeType="clickEffect">
                                  <p:stCondLst>
                                    <p:cond delay="0"/>
                                  </p:stCondLst>
                                  <p:childTnLst>
                                    <p:set>
                                      <p:cBhvr>
                                        <p:cTn id="13" dur="1" fill="hold">
                                          <p:stCondLst>
                                            <p:cond delay="0"/>
                                          </p:stCondLst>
                                        </p:cTn>
                                        <p:tgtEl>
                                          <p:spTgt spid="64518">
                                            <p:txEl>
                                              <p:pRg st="0" end="0"/>
                                            </p:txEl>
                                          </p:spTgt>
                                        </p:tgtEl>
                                        <p:attrNameLst>
                                          <p:attrName>style.visibility</p:attrName>
                                        </p:attrNameLst>
                                      </p:cBhvr>
                                      <p:to>
                                        <p:strVal val="visible"/>
                                      </p:to>
                                    </p:set>
                                    <p:animEffect transition="in" filter="fade">
                                      <p:cBhvr>
                                        <p:cTn id="14" dur="2000"/>
                                        <p:tgtEl>
                                          <p:spTgt spid="645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a:xfrm>
            <a:off x="301625" y="-171450"/>
            <a:ext cx="8540750" cy="1143000"/>
          </a:xfrm>
          <a:noFill/>
        </p:spPr>
        <p:txBody>
          <a:bodyPr/>
          <a:lstStyle/>
          <a:p>
            <a:pPr eaLnBrk="1" hangingPunct="1"/>
            <a:r>
              <a:rPr lang="en-US" sz="2400" u="sng" smtClean="0">
                <a:solidFill>
                  <a:srgbClr val="FFFF00"/>
                </a:solidFill>
                <a:latin typeface="Arial" charset="0"/>
              </a:rPr>
              <a:t>Môn :</a:t>
            </a:r>
            <a:r>
              <a:rPr lang="en-US" sz="2400" smtClean="0">
                <a:solidFill>
                  <a:srgbClr val="33CC33"/>
                </a:solidFill>
                <a:latin typeface="Arial" charset="0"/>
              </a:rPr>
              <a:t> </a:t>
            </a:r>
            <a:r>
              <a:rPr lang="en-US" sz="2400" b="1" smtClean="0">
                <a:solidFill>
                  <a:srgbClr val="FF0000"/>
                </a:solidFill>
                <a:latin typeface="Times New Roman" pitchFamily="18" charset="0"/>
              </a:rPr>
              <a:t>Tập làm văn   </a:t>
            </a:r>
          </a:p>
        </p:txBody>
      </p:sp>
      <p:sp>
        <p:nvSpPr>
          <p:cNvPr id="33795" name="Rectangle 3"/>
          <p:cNvSpPr>
            <a:spLocks noGrp="1" noChangeArrowheads="1"/>
          </p:cNvSpPr>
          <p:nvPr>
            <p:ph type="body" sz="half" idx="1"/>
          </p:nvPr>
        </p:nvSpPr>
        <p:spPr>
          <a:xfrm>
            <a:off x="301625" y="666750"/>
            <a:ext cx="8308975" cy="1066800"/>
          </a:xfrm>
        </p:spPr>
        <p:txBody>
          <a:bodyPr/>
          <a:lstStyle/>
          <a:p>
            <a:pPr algn="ctr" eaLnBrk="1" hangingPunct="1">
              <a:buFontTx/>
              <a:buNone/>
            </a:pPr>
            <a:r>
              <a:rPr lang="en-US" sz="2800" u="sng" smtClean="0">
                <a:solidFill>
                  <a:srgbClr val="FFFF00"/>
                </a:solidFill>
                <a:latin typeface="Arial" charset="0"/>
              </a:rPr>
              <a:t>Bài</a:t>
            </a:r>
            <a:r>
              <a:rPr lang="en-US" sz="2800" smtClean="0">
                <a:solidFill>
                  <a:srgbClr val="FFFF00"/>
                </a:solidFill>
                <a:latin typeface="Arial" charset="0"/>
              </a:rPr>
              <a:t> :</a:t>
            </a:r>
            <a:r>
              <a:rPr lang="en-US" sz="2800" smtClean="0">
                <a:solidFill>
                  <a:srgbClr val="99FF66"/>
                </a:solidFill>
                <a:latin typeface="Arial" charset="0"/>
              </a:rPr>
              <a:t> Cấu tạo bài văn miêu tả cây cối</a:t>
            </a:r>
          </a:p>
        </p:txBody>
      </p:sp>
      <p:sp>
        <p:nvSpPr>
          <p:cNvPr id="33796" name="Text Box 4"/>
          <p:cNvSpPr txBox="1">
            <a:spLocks noChangeArrowheads="1"/>
          </p:cNvSpPr>
          <p:nvPr/>
        </p:nvSpPr>
        <p:spPr bwMode="auto">
          <a:xfrm>
            <a:off x="307975" y="1143000"/>
            <a:ext cx="1866900" cy="400050"/>
          </a:xfrm>
          <a:prstGeom prst="rect">
            <a:avLst/>
          </a:prstGeom>
          <a:noFill/>
          <a:ln w="9525">
            <a:noFill/>
            <a:miter lim="800000"/>
            <a:headEnd/>
            <a:tailEnd/>
          </a:ln>
        </p:spPr>
        <p:txBody>
          <a:bodyPr wrap="none">
            <a:spAutoFit/>
          </a:bodyPr>
          <a:lstStyle/>
          <a:p>
            <a:r>
              <a:rPr lang="en-US" b="1">
                <a:latin typeface="Arial" charset="0"/>
              </a:rPr>
              <a:t>III</a:t>
            </a:r>
            <a:r>
              <a:rPr lang="en-US">
                <a:latin typeface="Arial" charset="0"/>
              </a:rPr>
              <a:t>. </a:t>
            </a:r>
            <a:r>
              <a:rPr lang="en-US" sz="2000" b="1" u="sng">
                <a:latin typeface="Arial" charset="0"/>
              </a:rPr>
              <a:t>LUY</a:t>
            </a:r>
            <a:r>
              <a:rPr lang="en-US" b="1" u="sng">
                <a:latin typeface="Arial" charset="0"/>
              </a:rPr>
              <a:t>ỆN TẬP</a:t>
            </a:r>
          </a:p>
        </p:txBody>
      </p:sp>
      <p:sp>
        <p:nvSpPr>
          <p:cNvPr id="44037" name="Text Box 5"/>
          <p:cNvSpPr txBox="1">
            <a:spLocks noChangeArrowheads="1"/>
          </p:cNvSpPr>
          <p:nvPr/>
        </p:nvSpPr>
        <p:spPr bwMode="auto">
          <a:xfrm>
            <a:off x="-73025" y="1450975"/>
            <a:ext cx="9217025" cy="3662363"/>
          </a:xfrm>
          <a:prstGeom prst="rect">
            <a:avLst/>
          </a:prstGeom>
          <a:noFill/>
          <a:ln w="9525">
            <a:noFill/>
            <a:miter lim="800000"/>
            <a:headEnd/>
            <a:tailEnd/>
          </a:ln>
        </p:spPr>
        <p:txBody>
          <a:bodyPr>
            <a:spAutoFit/>
          </a:bodyPr>
          <a:lstStyle/>
          <a:p>
            <a:r>
              <a:rPr lang="en-US" sz="2000" b="1">
                <a:solidFill>
                  <a:srgbClr val="FF0000"/>
                </a:solidFill>
                <a:latin typeface="Arial" charset="0"/>
              </a:rPr>
              <a:t>              </a:t>
            </a:r>
            <a:r>
              <a:rPr lang="en-US" sz="2000" b="1">
                <a:solidFill>
                  <a:srgbClr val="00FFFF"/>
                </a:solidFill>
                <a:latin typeface="Arial" charset="0"/>
              </a:rPr>
              <a:t>Dàn ý miêu tả Cây ngô</a:t>
            </a:r>
            <a:r>
              <a:rPr lang="en-US" sz="2000">
                <a:latin typeface="Arial" charset="0"/>
              </a:rPr>
              <a:t> </a:t>
            </a:r>
          </a:p>
          <a:p>
            <a:r>
              <a:rPr lang="en-US" sz="2000">
                <a:solidFill>
                  <a:srgbClr val="43E032"/>
                </a:solidFill>
                <a:latin typeface="Arial" charset="0"/>
              </a:rPr>
              <a:t>a )</a:t>
            </a:r>
            <a:r>
              <a:rPr lang="en-US" sz="2000" u="sng">
                <a:solidFill>
                  <a:srgbClr val="43E032"/>
                </a:solidFill>
                <a:latin typeface="Arial" charset="0"/>
              </a:rPr>
              <a:t> Mở bài</a:t>
            </a:r>
            <a:r>
              <a:rPr lang="en-US" sz="2000">
                <a:latin typeface="Arial" charset="0"/>
              </a:rPr>
              <a:t> : Sau T</a:t>
            </a:r>
            <a:r>
              <a:rPr lang="en-US">
                <a:latin typeface="Arial" charset="0"/>
              </a:rPr>
              <a:t>ết, quê em thường trồng ngô</a:t>
            </a:r>
            <a:r>
              <a:rPr lang="en-US" sz="2000">
                <a:latin typeface="Arial" charset="0"/>
              </a:rPr>
              <a:t>.</a:t>
            </a:r>
          </a:p>
          <a:p>
            <a:r>
              <a:rPr lang="en-US" sz="2000">
                <a:solidFill>
                  <a:srgbClr val="43E032"/>
                </a:solidFill>
                <a:latin typeface="Arial" charset="0"/>
              </a:rPr>
              <a:t>b )</a:t>
            </a:r>
            <a:r>
              <a:rPr lang="en-US" sz="2000" u="sng">
                <a:solidFill>
                  <a:srgbClr val="43E032"/>
                </a:solidFill>
                <a:latin typeface="Arial" charset="0"/>
              </a:rPr>
              <a:t> Thân bài</a:t>
            </a:r>
            <a:r>
              <a:rPr lang="en-US" sz="2000">
                <a:latin typeface="Arial" charset="0"/>
              </a:rPr>
              <a:t> :</a:t>
            </a:r>
          </a:p>
          <a:p>
            <a:r>
              <a:rPr lang="en-US" sz="2000">
                <a:latin typeface="Arial" charset="0"/>
              </a:rPr>
              <a:t>                 - C</a:t>
            </a:r>
            <a:r>
              <a:rPr lang="en-US">
                <a:latin typeface="Arial" charset="0"/>
              </a:rPr>
              <a:t>ách tra ngô và khi hạt nảy mầm.</a:t>
            </a:r>
          </a:p>
          <a:p>
            <a:r>
              <a:rPr lang="en-US">
                <a:latin typeface="Arial" charset="0"/>
              </a:rPr>
              <a:t>                   - Cây ngô bé lấm tấm xanh như mạ non.</a:t>
            </a:r>
          </a:p>
          <a:p>
            <a:r>
              <a:rPr lang="en-US">
                <a:latin typeface="Arial" charset="0"/>
              </a:rPr>
              <a:t>                   - Cây ngô vươn nhanh, thân mập, lá rộng dài.</a:t>
            </a:r>
          </a:p>
          <a:p>
            <a:r>
              <a:rPr lang="en-US">
                <a:latin typeface="Arial" charset="0"/>
              </a:rPr>
              <a:t>                   - Cây ngô khi trưởng thành có búp hoa trên ngọn.</a:t>
            </a:r>
          </a:p>
          <a:p>
            <a:r>
              <a:rPr lang="en-US">
                <a:latin typeface="Arial" charset="0"/>
              </a:rPr>
              <a:t>                   - Tư thân ngô, núp ỷtong cuống lá, những bắp ngô dần dần phát triển.</a:t>
            </a:r>
          </a:p>
          <a:p>
            <a:r>
              <a:rPr lang="en-US">
                <a:latin typeface="Arial" charset="0"/>
              </a:rPr>
              <a:t>                   - Hình ảnh cả cây ngô đến mùa thu hoạch.</a:t>
            </a:r>
            <a:r>
              <a:rPr lang="en-US" sz="2000">
                <a:latin typeface="Arial" charset="0"/>
              </a:rPr>
              <a:t> </a:t>
            </a:r>
          </a:p>
          <a:p>
            <a:r>
              <a:rPr lang="en-US" sz="2000">
                <a:solidFill>
                  <a:srgbClr val="43E032"/>
                </a:solidFill>
                <a:latin typeface="Arial" charset="0"/>
              </a:rPr>
              <a:t>c )</a:t>
            </a:r>
            <a:r>
              <a:rPr lang="en-US" sz="2000" u="sng">
                <a:solidFill>
                  <a:srgbClr val="43E032"/>
                </a:solidFill>
                <a:latin typeface="Arial" charset="0"/>
              </a:rPr>
              <a:t> Kết luận</a:t>
            </a:r>
            <a:r>
              <a:rPr lang="en-US" sz="2000">
                <a:latin typeface="Arial" charset="0"/>
              </a:rPr>
              <a:t> :</a:t>
            </a:r>
            <a:r>
              <a:rPr lang="en-US">
                <a:latin typeface="Arial" charset="0"/>
              </a:rPr>
              <a:t>Ích lợi của cây ngô và cảm nghĩ về công lao khó nhọc của người trồng ngô.</a:t>
            </a:r>
            <a:endParaRPr lang="en-US" sz="2000">
              <a:latin typeface="Arial" charset="0"/>
            </a:endParaRPr>
          </a:p>
          <a:p>
            <a:endParaRPr lang="en-US" sz="2000">
              <a:latin typeface="Arial" charset="0"/>
            </a:endParaRPr>
          </a:p>
        </p:txBody>
      </p:sp>
      <p:sp>
        <p:nvSpPr>
          <p:cNvPr id="44038" name="Text Box 6"/>
          <p:cNvSpPr txBox="1">
            <a:spLocks noChangeArrowheads="1"/>
          </p:cNvSpPr>
          <p:nvPr/>
        </p:nvSpPr>
        <p:spPr bwMode="auto">
          <a:xfrm>
            <a:off x="3911600" y="1422400"/>
            <a:ext cx="5002213" cy="400050"/>
          </a:xfrm>
          <a:prstGeom prst="rect">
            <a:avLst/>
          </a:prstGeom>
          <a:noFill/>
          <a:ln w="9525">
            <a:noFill/>
            <a:miter lim="800000"/>
            <a:headEnd/>
            <a:tailEnd/>
          </a:ln>
        </p:spPr>
        <p:txBody>
          <a:bodyPr wrap="none">
            <a:spAutoFit/>
          </a:bodyPr>
          <a:lstStyle/>
          <a:p>
            <a:r>
              <a:rPr lang="en-US" sz="2000" b="1">
                <a:solidFill>
                  <a:srgbClr val="43E032"/>
                </a:solidFill>
                <a:latin typeface="Arial" charset="0"/>
              </a:rPr>
              <a:t>(Tả theo từng thời kì phát triểncủa cây.)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44037"/>
                                        </p:tgtEl>
                                        <p:attrNameLst>
                                          <p:attrName>style.visibility</p:attrName>
                                        </p:attrNameLst>
                                      </p:cBhvr>
                                      <p:to>
                                        <p:strVal val="visible"/>
                                      </p:to>
                                    </p:set>
                                    <p:anim calcmode="lin" valueType="num">
                                      <p:cBhvr>
                                        <p:cTn id="7" dur="1000" fill="hold"/>
                                        <p:tgtEl>
                                          <p:spTgt spid="44037"/>
                                        </p:tgtEl>
                                        <p:attrNameLst>
                                          <p:attrName>ppt_w</p:attrName>
                                        </p:attrNameLst>
                                      </p:cBhvr>
                                      <p:tavLst>
                                        <p:tav tm="0">
                                          <p:val>
                                            <p:strVal val="#ppt_w+.3"/>
                                          </p:val>
                                        </p:tav>
                                        <p:tav tm="100000">
                                          <p:val>
                                            <p:strVal val="#ppt_w"/>
                                          </p:val>
                                        </p:tav>
                                      </p:tavLst>
                                    </p:anim>
                                    <p:anim calcmode="lin" valueType="num">
                                      <p:cBhvr>
                                        <p:cTn id="8" dur="1000" fill="hold"/>
                                        <p:tgtEl>
                                          <p:spTgt spid="44037"/>
                                        </p:tgtEl>
                                        <p:attrNameLst>
                                          <p:attrName>ppt_h</p:attrName>
                                        </p:attrNameLst>
                                      </p:cBhvr>
                                      <p:tavLst>
                                        <p:tav tm="0">
                                          <p:val>
                                            <p:strVal val="#ppt_h"/>
                                          </p:val>
                                        </p:tav>
                                        <p:tav tm="100000">
                                          <p:val>
                                            <p:strVal val="#ppt_h"/>
                                          </p:val>
                                        </p:tav>
                                      </p:tavLst>
                                    </p:anim>
                                    <p:animEffect transition="in" filter="fade">
                                      <p:cBhvr>
                                        <p:cTn id="9" dur="1000"/>
                                        <p:tgtEl>
                                          <p:spTgt spid="4403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nodeType="clickEffect">
                                  <p:stCondLst>
                                    <p:cond delay="0"/>
                                  </p:stCondLst>
                                  <p:childTnLst>
                                    <p:set>
                                      <p:cBhvr>
                                        <p:cTn id="13" dur="1" fill="hold">
                                          <p:stCondLst>
                                            <p:cond delay="0"/>
                                          </p:stCondLst>
                                        </p:cTn>
                                        <p:tgtEl>
                                          <p:spTgt spid="44038">
                                            <p:txEl>
                                              <p:pRg st="0" end="0"/>
                                            </p:txEl>
                                          </p:spTgt>
                                        </p:tgtEl>
                                        <p:attrNameLst>
                                          <p:attrName>style.visibility</p:attrName>
                                        </p:attrNameLst>
                                      </p:cBhvr>
                                      <p:to>
                                        <p:strVal val="visible"/>
                                      </p:to>
                                    </p:set>
                                    <p:animEffect transition="in" filter="fade">
                                      <p:cBhvr>
                                        <p:cTn id="14" dur="2000"/>
                                        <p:tgtEl>
                                          <p:spTgt spid="4403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a:xfrm>
            <a:off x="685800" y="228600"/>
            <a:ext cx="7772400" cy="1222375"/>
          </a:xfrm>
          <a:noFill/>
        </p:spPr>
        <p:txBody>
          <a:bodyPr/>
          <a:lstStyle/>
          <a:p>
            <a:pPr eaLnBrk="1" hangingPunct="1"/>
            <a:r>
              <a:rPr lang="en-US" sz="2400" smtClean="0">
                <a:solidFill>
                  <a:srgbClr val="33CC33"/>
                </a:solidFill>
                <a:latin typeface="Arial" charset="0"/>
              </a:rPr>
              <a:t/>
            </a:r>
            <a:br>
              <a:rPr lang="en-US" sz="2400" smtClean="0">
                <a:solidFill>
                  <a:srgbClr val="33CC33"/>
                </a:solidFill>
                <a:latin typeface="Arial" charset="0"/>
              </a:rPr>
            </a:br>
            <a:r>
              <a:rPr lang="en-US" sz="2400" u="sng" smtClean="0">
                <a:solidFill>
                  <a:srgbClr val="FFFF00"/>
                </a:solidFill>
                <a:latin typeface="Arial" charset="0"/>
              </a:rPr>
              <a:t>Môn :</a:t>
            </a:r>
            <a:r>
              <a:rPr lang="en-US" sz="2400" smtClean="0">
                <a:solidFill>
                  <a:srgbClr val="33CC33"/>
                </a:solidFill>
                <a:latin typeface="Arial" charset="0"/>
              </a:rPr>
              <a:t> </a:t>
            </a:r>
            <a:r>
              <a:rPr lang="en-US" sz="2400" b="1" smtClean="0">
                <a:solidFill>
                  <a:srgbClr val="FF0000"/>
                </a:solidFill>
                <a:latin typeface="Times New Roman" pitchFamily="18" charset="0"/>
              </a:rPr>
              <a:t>Tập làm văn </a:t>
            </a:r>
          </a:p>
        </p:txBody>
      </p:sp>
      <p:sp>
        <p:nvSpPr>
          <p:cNvPr id="34819" name="Rectangle 3"/>
          <p:cNvSpPr>
            <a:spLocks noGrp="1" noChangeArrowheads="1"/>
          </p:cNvSpPr>
          <p:nvPr>
            <p:ph type="body" sz="half" idx="1"/>
          </p:nvPr>
        </p:nvSpPr>
        <p:spPr>
          <a:xfrm>
            <a:off x="301625" y="1155700"/>
            <a:ext cx="8308975" cy="1066800"/>
          </a:xfrm>
        </p:spPr>
        <p:txBody>
          <a:bodyPr/>
          <a:lstStyle/>
          <a:p>
            <a:pPr algn="ctr" eaLnBrk="1" hangingPunct="1">
              <a:buFontTx/>
              <a:buNone/>
            </a:pPr>
            <a:r>
              <a:rPr lang="en-US" sz="2800" u="sng" smtClean="0">
                <a:solidFill>
                  <a:srgbClr val="FFFF00"/>
                </a:solidFill>
                <a:latin typeface="Arial" charset="0"/>
              </a:rPr>
              <a:t>Bài</a:t>
            </a:r>
            <a:r>
              <a:rPr lang="en-US" sz="2800" smtClean="0">
                <a:solidFill>
                  <a:srgbClr val="FFFF00"/>
                </a:solidFill>
                <a:latin typeface="Arial" charset="0"/>
              </a:rPr>
              <a:t> :</a:t>
            </a:r>
            <a:r>
              <a:rPr lang="en-US" sz="2800" smtClean="0">
                <a:solidFill>
                  <a:srgbClr val="99FF66"/>
                </a:solidFill>
                <a:latin typeface="Arial" charset="0"/>
              </a:rPr>
              <a:t> Cấu tạo bài văn miêu tả cây cối</a:t>
            </a:r>
          </a:p>
        </p:txBody>
      </p:sp>
      <p:sp>
        <p:nvSpPr>
          <p:cNvPr id="34820" name="Text Box 4"/>
          <p:cNvSpPr txBox="1">
            <a:spLocks noChangeArrowheads="1"/>
          </p:cNvSpPr>
          <p:nvPr/>
        </p:nvSpPr>
        <p:spPr bwMode="auto">
          <a:xfrm>
            <a:off x="307975" y="1720850"/>
            <a:ext cx="3168650" cy="400050"/>
          </a:xfrm>
          <a:prstGeom prst="rect">
            <a:avLst/>
          </a:prstGeom>
          <a:noFill/>
          <a:ln w="9525">
            <a:noFill/>
            <a:miter lim="800000"/>
            <a:headEnd/>
            <a:tailEnd/>
          </a:ln>
        </p:spPr>
        <p:txBody>
          <a:bodyPr wrap="none">
            <a:spAutoFit/>
          </a:bodyPr>
          <a:lstStyle/>
          <a:p>
            <a:r>
              <a:rPr lang="en-US" b="1">
                <a:latin typeface="Arial" charset="0"/>
              </a:rPr>
              <a:t>IV</a:t>
            </a:r>
            <a:r>
              <a:rPr lang="en-US">
                <a:latin typeface="Arial" charset="0"/>
              </a:rPr>
              <a:t>. </a:t>
            </a:r>
            <a:r>
              <a:rPr lang="en-US" sz="2000" b="1" u="sng">
                <a:latin typeface="Arial" charset="0"/>
              </a:rPr>
              <a:t>HO</a:t>
            </a:r>
            <a:r>
              <a:rPr lang="en-US" b="1" u="sng">
                <a:latin typeface="Arial" charset="0"/>
              </a:rPr>
              <a:t>ẠT ĐỘNG NỐI TIẾP :</a:t>
            </a:r>
          </a:p>
        </p:txBody>
      </p:sp>
      <p:sp>
        <p:nvSpPr>
          <p:cNvPr id="34821" name="Text Box 5"/>
          <p:cNvSpPr txBox="1">
            <a:spLocks noChangeArrowheads="1"/>
          </p:cNvSpPr>
          <p:nvPr/>
        </p:nvSpPr>
        <p:spPr bwMode="auto">
          <a:xfrm>
            <a:off x="133350" y="2170113"/>
            <a:ext cx="8118475" cy="457200"/>
          </a:xfrm>
          <a:prstGeom prst="rect">
            <a:avLst/>
          </a:prstGeom>
          <a:noFill/>
          <a:ln w="9525">
            <a:noFill/>
            <a:miter lim="800000"/>
            <a:headEnd/>
            <a:tailEnd/>
          </a:ln>
        </p:spPr>
        <p:txBody>
          <a:bodyPr wrap="none">
            <a:spAutoFit/>
          </a:bodyPr>
          <a:lstStyle/>
          <a:p>
            <a:r>
              <a:rPr lang="en-US" sz="2400" b="1">
                <a:latin typeface="Arial" charset="0"/>
              </a:rPr>
              <a:t>    </a:t>
            </a:r>
            <a:r>
              <a:rPr lang="en-US" sz="2400" b="1" u="sng">
                <a:latin typeface="Arial" charset="0"/>
              </a:rPr>
              <a:t> GHI NHỚ:</a:t>
            </a:r>
            <a:r>
              <a:rPr lang="en-US" sz="2400">
                <a:latin typeface="Arial" charset="0"/>
              </a:rPr>
              <a:t> Bài văn miêu tả cây cối thường có ba phần </a:t>
            </a:r>
          </a:p>
        </p:txBody>
      </p:sp>
      <p:sp>
        <p:nvSpPr>
          <p:cNvPr id="34822" name="Text Box 6"/>
          <p:cNvSpPr txBox="1">
            <a:spLocks noChangeArrowheads="1"/>
          </p:cNvSpPr>
          <p:nvPr/>
        </p:nvSpPr>
        <p:spPr bwMode="auto">
          <a:xfrm>
            <a:off x="1041400" y="2668588"/>
            <a:ext cx="6580188" cy="457200"/>
          </a:xfrm>
          <a:prstGeom prst="rect">
            <a:avLst/>
          </a:prstGeom>
          <a:noFill/>
          <a:ln w="9525">
            <a:noFill/>
            <a:miter lim="800000"/>
            <a:headEnd/>
            <a:tailEnd/>
          </a:ln>
        </p:spPr>
        <p:txBody>
          <a:bodyPr wrap="none">
            <a:spAutoFit/>
          </a:bodyPr>
          <a:lstStyle/>
          <a:p>
            <a:r>
              <a:rPr lang="en-US" sz="2400" b="1">
                <a:solidFill>
                  <a:srgbClr val="FF0000"/>
                </a:solidFill>
                <a:latin typeface="Arial" charset="0"/>
              </a:rPr>
              <a:t>+ </a:t>
            </a:r>
            <a:r>
              <a:rPr lang="en-US" sz="2400" b="1" u="sng">
                <a:solidFill>
                  <a:srgbClr val="FF0000"/>
                </a:solidFill>
                <a:latin typeface="Arial" charset="0"/>
              </a:rPr>
              <a:t>Mở bài :</a:t>
            </a:r>
            <a:r>
              <a:rPr lang="en-US" sz="2400">
                <a:latin typeface="Arial" charset="0"/>
              </a:rPr>
              <a:t> </a:t>
            </a:r>
            <a:r>
              <a:rPr lang="en-US" sz="2400">
                <a:solidFill>
                  <a:srgbClr val="FF9900"/>
                </a:solidFill>
                <a:latin typeface="Arial" charset="0"/>
              </a:rPr>
              <a:t>Tả hoặc giới thiệu bao quát về cây.</a:t>
            </a:r>
          </a:p>
        </p:txBody>
      </p:sp>
      <p:sp>
        <p:nvSpPr>
          <p:cNvPr id="34823" name="Text Box 7"/>
          <p:cNvSpPr txBox="1">
            <a:spLocks noChangeArrowheads="1"/>
          </p:cNvSpPr>
          <p:nvPr/>
        </p:nvSpPr>
        <p:spPr bwMode="auto">
          <a:xfrm>
            <a:off x="1073150" y="3352800"/>
            <a:ext cx="6248400" cy="830263"/>
          </a:xfrm>
          <a:prstGeom prst="rect">
            <a:avLst/>
          </a:prstGeom>
          <a:noFill/>
          <a:ln w="9525">
            <a:noFill/>
            <a:miter lim="800000"/>
            <a:headEnd/>
            <a:tailEnd/>
          </a:ln>
        </p:spPr>
        <p:txBody>
          <a:bodyPr>
            <a:spAutoFit/>
          </a:bodyPr>
          <a:lstStyle/>
          <a:p>
            <a:r>
              <a:rPr lang="en-US" sz="2400">
                <a:solidFill>
                  <a:srgbClr val="FF0000"/>
                </a:solidFill>
                <a:latin typeface="Arial" charset="0"/>
              </a:rPr>
              <a:t>+</a:t>
            </a:r>
            <a:r>
              <a:rPr lang="en-US" sz="2400" u="sng">
                <a:solidFill>
                  <a:srgbClr val="FF0000"/>
                </a:solidFill>
                <a:latin typeface="Arial" charset="0"/>
              </a:rPr>
              <a:t> Thân bài :</a:t>
            </a:r>
            <a:r>
              <a:rPr lang="en-US" sz="2400">
                <a:latin typeface="Arial" charset="0"/>
              </a:rPr>
              <a:t> </a:t>
            </a:r>
            <a:r>
              <a:rPr lang="en-US" sz="2400">
                <a:solidFill>
                  <a:srgbClr val="FF9933"/>
                </a:solidFill>
                <a:latin typeface="Arial" charset="0"/>
              </a:rPr>
              <a:t>Tả từng bộ phận của cây hoặc tả từng thời kì phát triển của cây.</a:t>
            </a:r>
          </a:p>
        </p:txBody>
      </p:sp>
      <p:sp>
        <p:nvSpPr>
          <p:cNvPr id="34824" name="Text Box 8"/>
          <p:cNvSpPr txBox="1">
            <a:spLocks noChangeArrowheads="1"/>
          </p:cNvSpPr>
          <p:nvPr/>
        </p:nvSpPr>
        <p:spPr bwMode="auto">
          <a:xfrm>
            <a:off x="1092200" y="4435475"/>
            <a:ext cx="6534150" cy="830263"/>
          </a:xfrm>
          <a:prstGeom prst="rect">
            <a:avLst/>
          </a:prstGeom>
          <a:noFill/>
          <a:ln w="9525">
            <a:noFill/>
            <a:miter lim="800000"/>
            <a:headEnd/>
            <a:tailEnd/>
          </a:ln>
        </p:spPr>
        <p:txBody>
          <a:bodyPr>
            <a:spAutoFit/>
          </a:bodyPr>
          <a:lstStyle/>
          <a:p>
            <a:r>
              <a:rPr lang="en-US" sz="2400">
                <a:solidFill>
                  <a:srgbClr val="FF0000"/>
                </a:solidFill>
                <a:latin typeface="Arial" charset="0"/>
              </a:rPr>
              <a:t>+</a:t>
            </a:r>
            <a:r>
              <a:rPr lang="en-US" sz="2400" u="sng">
                <a:solidFill>
                  <a:srgbClr val="FF0000"/>
                </a:solidFill>
                <a:latin typeface="Arial" charset="0"/>
              </a:rPr>
              <a:t> Kết bài :</a:t>
            </a:r>
            <a:r>
              <a:rPr lang="en-US" sz="2400">
                <a:latin typeface="Arial" charset="0"/>
              </a:rPr>
              <a:t> </a:t>
            </a:r>
            <a:r>
              <a:rPr lang="en-US" sz="2400">
                <a:solidFill>
                  <a:srgbClr val="FF9933"/>
                </a:solidFill>
                <a:latin typeface="Arial" charset="0"/>
              </a:rPr>
              <a:t>Nêu ích lợi của cây, ấn tượng đặc biệt hoặc tình cảm của người tả với cây.</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a:xfrm>
            <a:off x="685800" y="301625"/>
            <a:ext cx="7772400" cy="1146175"/>
          </a:xfrm>
          <a:noFill/>
        </p:spPr>
        <p:txBody>
          <a:bodyPr/>
          <a:lstStyle/>
          <a:p>
            <a:pPr eaLnBrk="1" hangingPunct="1"/>
            <a:r>
              <a:rPr lang="en-US" sz="2400" smtClean="0">
                <a:solidFill>
                  <a:srgbClr val="33CC33"/>
                </a:solidFill>
                <a:latin typeface="Arial" charset="0"/>
              </a:rPr>
              <a:t/>
            </a:r>
            <a:br>
              <a:rPr lang="en-US" sz="2400" smtClean="0">
                <a:solidFill>
                  <a:srgbClr val="33CC33"/>
                </a:solidFill>
                <a:latin typeface="Arial" charset="0"/>
              </a:rPr>
            </a:br>
            <a:r>
              <a:rPr lang="en-US" sz="2400" u="sng" smtClean="0">
                <a:solidFill>
                  <a:srgbClr val="FFFF00"/>
                </a:solidFill>
                <a:latin typeface="Arial" charset="0"/>
              </a:rPr>
              <a:t>Môn :</a:t>
            </a:r>
            <a:r>
              <a:rPr lang="en-US" sz="2400" smtClean="0">
                <a:solidFill>
                  <a:srgbClr val="33CC33"/>
                </a:solidFill>
                <a:latin typeface="Arial" charset="0"/>
              </a:rPr>
              <a:t> </a:t>
            </a:r>
            <a:r>
              <a:rPr lang="en-US" sz="2400" b="1" smtClean="0">
                <a:solidFill>
                  <a:srgbClr val="FF0000"/>
                </a:solidFill>
                <a:latin typeface="Times New Roman" pitchFamily="18" charset="0"/>
              </a:rPr>
              <a:t>Tập làm văn </a:t>
            </a:r>
          </a:p>
        </p:txBody>
      </p:sp>
      <p:sp>
        <p:nvSpPr>
          <p:cNvPr id="35843" name="Rectangle 3"/>
          <p:cNvSpPr>
            <a:spLocks noGrp="1" noChangeArrowheads="1"/>
          </p:cNvSpPr>
          <p:nvPr>
            <p:ph type="body" sz="half" idx="1"/>
          </p:nvPr>
        </p:nvSpPr>
        <p:spPr>
          <a:xfrm>
            <a:off x="304800" y="1371600"/>
            <a:ext cx="8308975" cy="1066800"/>
          </a:xfrm>
        </p:spPr>
        <p:txBody>
          <a:bodyPr/>
          <a:lstStyle/>
          <a:p>
            <a:pPr algn="ctr" eaLnBrk="1" hangingPunct="1">
              <a:buFontTx/>
              <a:buNone/>
            </a:pPr>
            <a:r>
              <a:rPr lang="en-US" sz="2800" u="sng" smtClean="0">
                <a:solidFill>
                  <a:srgbClr val="FFFF00"/>
                </a:solidFill>
                <a:latin typeface="Arial" charset="0"/>
              </a:rPr>
              <a:t>Bài</a:t>
            </a:r>
            <a:r>
              <a:rPr lang="en-US" sz="2800" smtClean="0">
                <a:solidFill>
                  <a:srgbClr val="FFFF00"/>
                </a:solidFill>
                <a:latin typeface="Arial" charset="0"/>
              </a:rPr>
              <a:t> :</a:t>
            </a:r>
            <a:r>
              <a:rPr lang="en-US" sz="2800" smtClean="0">
                <a:solidFill>
                  <a:srgbClr val="99FF66"/>
                </a:solidFill>
                <a:latin typeface="Arial" charset="0"/>
              </a:rPr>
              <a:t> Cấu tạo bài văn miêu tả cây cối</a:t>
            </a:r>
          </a:p>
        </p:txBody>
      </p:sp>
      <p:sp>
        <p:nvSpPr>
          <p:cNvPr id="35844" name="Text Box 4"/>
          <p:cNvSpPr txBox="1">
            <a:spLocks noChangeArrowheads="1"/>
          </p:cNvSpPr>
          <p:nvPr/>
        </p:nvSpPr>
        <p:spPr bwMode="auto">
          <a:xfrm>
            <a:off x="307975" y="1720850"/>
            <a:ext cx="3168650" cy="400050"/>
          </a:xfrm>
          <a:prstGeom prst="rect">
            <a:avLst/>
          </a:prstGeom>
          <a:noFill/>
          <a:ln w="9525">
            <a:noFill/>
            <a:miter lim="800000"/>
            <a:headEnd/>
            <a:tailEnd/>
          </a:ln>
        </p:spPr>
        <p:txBody>
          <a:bodyPr wrap="none">
            <a:spAutoFit/>
          </a:bodyPr>
          <a:lstStyle/>
          <a:p>
            <a:r>
              <a:rPr lang="en-US" b="1">
                <a:latin typeface="Arial" charset="0"/>
              </a:rPr>
              <a:t>IV</a:t>
            </a:r>
            <a:r>
              <a:rPr lang="en-US">
                <a:latin typeface="Arial" charset="0"/>
              </a:rPr>
              <a:t>. </a:t>
            </a:r>
            <a:r>
              <a:rPr lang="en-US" sz="2000" b="1" u="sng">
                <a:latin typeface="Arial" charset="0"/>
              </a:rPr>
              <a:t>HO</a:t>
            </a:r>
            <a:r>
              <a:rPr lang="en-US" b="1" u="sng">
                <a:latin typeface="Arial" charset="0"/>
              </a:rPr>
              <a:t>ẠT ĐỘNG NỐI TIẾP :</a:t>
            </a:r>
          </a:p>
        </p:txBody>
      </p:sp>
      <p:sp>
        <p:nvSpPr>
          <p:cNvPr id="36873" name="Text Box 9"/>
          <p:cNvSpPr txBox="1">
            <a:spLocks noChangeArrowheads="1"/>
          </p:cNvSpPr>
          <p:nvPr/>
        </p:nvSpPr>
        <p:spPr bwMode="auto">
          <a:xfrm>
            <a:off x="381000" y="2622550"/>
            <a:ext cx="8382000" cy="1200150"/>
          </a:xfrm>
          <a:prstGeom prst="rect">
            <a:avLst/>
          </a:prstGeom>
          <a:noFill/>
          <a:ln w="9525">
            <a:noFill/>
            <a:miter lim="800000"/>
            <a:headEnd/>
            <a:tailEnd/>
          </a:ln>
        </p:spPr>
        <p:txBody>
          <a:bodyPr>
            <a:spAutoFit/>
          </a:bodyPr>
          <a:lstStyle/>
          <a:p>
            <a:r>
              <a:rPr lang="en-US" sz="2400">
                <a:solidFill>
                  <a:srgbClr val="43E032"/>
                </a:solidFill>
                <a:latin typeface="Arial" charset="0"/>
              </a:rPr>
              <a:t>+ Về nhà lập dàn ý hoàn chỉnh lại bài văn tả cây cối.</a:t>
            </a:r>
          </a:p>
          <a:p>
            <a:r>
              <a:rPr lang="en-US" sz="2400">
                <a:solidFill>
                  <a:srgbClr val="43E032"/>
                </a:solidFill>
                <a:latin typeface="Arial" charset="0"/>
              </a:rPr>
              <a:t>+ Quan sát trước một cây mà em thích để chuẩn bị học bài sau : “ Luyện tập quan sát cây cối.”</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6" fill="hold" grpId="0" nodeType="withEffect">
                                  <p:stCondLst>
                                    <p:cond delay="0"/>
                                  </p:stCondLst>
                                  <p:childTnLst>
                                    <p:set>
                                      <p:cBhvr>
                                        <p:cTn id="6" dur="1" fill="hold">
                                          <p:stCondLst>
                                            <p:cond delay="0"/>
                                          </p:stCondLst>
                                        </p:cTn>
                                        <p:tgtEl>
                                          <p:spTgt spid="36873"/>
                                        </p:tgtEl>
                                        <p:attrNameLst>
                                          <p:attrName>style.visibility</p:attrName>
                                        </p:attrNameLst>
                                      </p:cBhvr>
                                      <p:to>
                                        <p:strVal val="visible"/>
                                      </p:to>
                                    </p:set>
                                    <p:animEffect transition="in" filter="barn(inHorizontal)">
                                      <p:cBhvr>
                                        <p:cTn id="7" dur="500"/>
                                        <p:tgtEl>
                                          <p:spTgt spid="368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a:xfrm>
            <a:off x="685800" y="0"/>
            <a:ext cx="7772400" cy="1462088"/>
          </a:xfrm>
          <a:noFill/>
        </p:spPr>
        <p:txBody>
          <a:bodyPr/>
          <a:lstStyle/>
          <a:p>
            <a:pPr eaLnBrk="1" hangingPunct="1"/>
            <a:r>
              <a:rPr lang="en-US" sz="2400" smtClean="0">
                <a:solidFill>
                  <a:srgbClr val="33CC33"/>
                </a:solidFill>
                <a:latin typeface="Arial" charset="0"/>
              </a:rPr>
              <a:t/>
            </a:r>
            <a:br>
              <a:rPr lang="en-US" sz="2400" smtClean="0">
                <a:solidFill>
                  <a:srgbClr val="33CC33"/>
                </a:solidFill>
                <a:latin typeface="Arial" charset="0"/>
              </a:rPr>
            </a:br>
            <a:r>
              <a:rPr lang="en-US" sz="2400" u="sng" smtClean="0">
                <a:solidFill>
                  <a:srgbClr val="FFFF00"/>
                </a:solidFill>
                <a:latin typeface="Arial" charset="0"/>
              </a:rPr>
              <a:t>Môn :</a:t>
            </a:r>
            <a:r>
              <a:rPr lang="en-US" sz="2400" smtClean="0">
                <a:solidFill>
                  <a:srgbClr val="33CC33"/>
                </a:solidFill>
                <a:latin typeface="Arial" charset="0"/>
              </a:rPr>
              <a:t> </a:t>
            </a:r>
            <a:r>
              <a:rPr lang="en-US" sz="2400" b="1" smtClean="0">
                <a:solidFill>
                  <a:srgbClr val="FF0000"/>
                </a:solidFill>
                <a:latin typeface="Times New Roman" pitchFamily="18" charset="0"/>
              </a:rPr>
              <a:t>Tập làm văn  </a:t>
            </a:r>
          </a:p>
        </p:txBody>
      </p:sp>
      <p:sp>
        <p:nvSpPr>
          <p:cNvPr id="6147" name="Rectangle 3"/>
          <p:cNvSpPr>
            <a:spLocks noGrp="1" noChangeArrowheads="1"/>
          </p:cNvSpPr>
          <p:nvPr>
            <p:ph type="body" sz="half" idx="1"/>
          </p:nvPr>
        </p:nvSpPr>
        <p:spPr>
          <a:xfrm>
            <a:off x="301625" y="1155700"/>
            <a:ext cx="8308975" cy="1066800"/>
          </a:xfrm>
        </p:spPr>
        <p:txBody>
          <a:bodyPr/>
          <a:lstStyle/>
          <a:p>
            <a:pPr algn="ctr" eaLnBrk="1" hangingPunct="1">
              <a:buFontTx/>
              <a:buNone/>
            </a:pPr>
            <a:r>
              <a:rPr lang="en-US" sz="2800" u="sng" smtClean="0">
                <a:solidFill>
                  <a:srgbClr val="FFFF00"/>
                </a:solidFill>
                <a:latin typeface="Arial" charset="0"/>
              </a:rPr>
              <a:t>Bài</a:t>
            </a:r>
            <a:r>
              <a:rPr lang="en-US" sz="2800" smtClean="0">
                <a:solidFill>
                  <a:srgbClr val="FFFF00"/>
                </a:solidFill>
                <a:latin typeface="Arial" charset="0"/>
              </a:rPr>
              <a:t> :</a:t>
            </a:r>
            <a:r>
              <a:rPr lang="en-US" sz="2800" smtClean="0">
                <a:solidFill>
                  <a:srgbClr val="99FF66"/>
                </a:solidFill>
                <a:latin typeface="Arial" charset="0"/>
              </a:rPr>
              <a:t> Cấu tạo bài văn miêu tả cây cối</a:t>
            </a:r>
          </a:p>
        </p:txBody>
      </p:sp>
      <p:sp>
        <p:nvSpPr>
          <p:cNvPr id="6148" name="Rectangle 4"/>
          <p:cNvSpPr>
            <a:spLocks noChangeArrowheads="1"/>
          </p:cNvSpPr>
          <p:nvPr/>
        </p:nvSpPr>
        <p:spPr bwMode="auto">
          <a:xfrm>
            <a:off x="77788" y="1687513"/>
            <a:ext cx="9064625" cy="396875"/>
          </a:xfrm>
          <a:prstGeom prst="rect">
            <a:avLst/>
          </a:prstGeom>
          <a:noFill/>
          <a:ln w="9525">
            <a:noFill/>
            <a:miter lim="800000"/>
            <a:headEnd/>
            <a:tailEnd/>
          </a:ln>
        </p:spPr>
        <p:txBody>
          <a:bodyPr wrap="none">
            <a:spAutoFit/>
          </a:bodyPr>
          <a:lstStyle/>
          <a:p>
            <a:pPr marL="342900" indent="-342900">
              <a:buFontTx/>
              <a:buAutoNum type="arabicPeriod"/>
            </a:pPr>
            <a:r>
              <a:rPr lang="en-US" sz="2000" b="1" u="sng">
                <a:solidFill>
                  <a:srgbClr val="FFFFCC"/>
                </a:solidFill>
                <a:latin typeface="Arial" charset="0"/>
              </a:rPr>
              <a:t>Đọc bài sau đây. Xác định các đoạn văn và nội dung của từng đoạn.</a:t>
            </a:r>
          </a:p>
        </p:txBody>
      </p:sp>
      <p:sp>
        <p:nvSpPr>
          <p:cNvPr id="6149" name="Rectangle 5"/>
          <p:cNvSpPr>
            <a:spLocks noChangeArrowheads="1"/>
          </p:cNvSpPr>
          <p:nvPr/>
        </p:nvSpPr>
        <p:spPr bwMode="auto">
          <a:xfrm>
            <a:off x="4049713" y="2060575"/>
            <a:ext cx="1333500" cy="457200"/>
          </a:xfrm>
          <a:prstGeom prst="rect">
            <a:avLst/>
          </a:prstGeom>
          <a:solidFill>
            <a:schemeClr val="tx1"/>
          </a:solidFill>
          <a:ln w="9525">
            <a:noFill/>
            <a:miter lim="800000"/>
            <a:headEnd/>
            <a:tailEnd/>
          </a:ln>
        </p:spPr>
        <p:txBody>
          <a:bodyPr wrap="none">
            <a:spAutoFit/>
          </a:bodyPr>
          <a:lstStyle/>
          <a:p>
            <a:r>
              <a:rPr lang="en-US" sz="2400" b="1" i="1">
                <a:solidFill>
                  <a:srgbClr val="FF6600"/>
                </a:solidFill>
                <a:latin typeface="Arial" charset="0"/>
              </a:rPr>
              <a:t>Bãi ngô</a:t>
            </a:r>
          </a:p>
        </p:txBody>
      </p:sp>
      <p:sp>
        <p:nvSpPr>
          <p:cNvPr id="14342" name="Rectangle 6"/>
          <p:cNvSpPr>
            <a:spLocks noChangeArrowheads="1"/>
          </p:cNvSpPr>
          <p:nvPr/>
        </p:nvSpPr>
        <p:spPr bwMode="auto">
          <a:xfrm>
            <a:off x="0" y="2508250"/>
            <a:ext cx="9144000" cy="1006475"/>
          </a:xfrm>
          <a:prstGeom prst="rect">
            <a:avLst/>
          </a:prstGeom>
          <a:noFill/>
          <a:ln w="9525">
            <a:noFill/>
            <a:miter lim="800000"/>
            <a:headEnd/>
            <a:tailEnd/>
          </a:ln>
        </p:spPr>
        <p:txBody>
          <a:bodyPr>
            <a:spAutoFit/>
          </a:bodyPr>
          <a:lstStyle/>
          <a:p>
            <a:r>
              <a:rPr lang="en-US">
                <a:latin typeface="Arial" charset="0"/>
              </a:rPr>
              <a:t>     </a:t>
            </a:r>
            <a:r>
              <a:rPr lang="en-US" sz="2000">
                <a:latin typeface="Arial" charset="0"/>
              </a:rPr>
              <a:t>Bãi ngô quê em ngày càng xanh tốt. Mới dạo nào những cây ngô còn lấm tấm như mạ non. Thế mà chỉ ít lâu sau, ngô đã thành cây rung rung trước gió  và ánh nắng. Những lá ngô rộng dài, trổ ra mạnh mẽ, nõn nà.</a:t>
            </a:r>
          </a:p>
        </p:txBody>
      </p:sp>
      <p:sp>
        <p:nvSpPr>
          <p:cNvPr id="6151" name="Rectangle 7"/>
          <p:cNvSpPr>
            <a:spLocks noChangeArrowheads="1"/>
          </p:cNvSpPr>
          <p:nvPr/>
        </p:nvSpPr>
        <p:spPr bwMode="auto">
          <a:xfrm>
            <a:off x="0" y="3508375"/>
            <a:ext cx="9144000" cy="1311275"/>
          </a:xfrm>
          <a:prstGeom prst="rect">
            <a:avLst/>
          </a:prstGeom>
          <a:noFill/>
          <a:ln w="9525">
            <a:noFill/>
            <a:miter lim="800000"/>
            <a:headEnd/>
            <a:tailEnd/>
          </a:ln>
        </p:spPr>
        <p:txBody>
          <a:bodyPr>
            <a:spAutoFit/>
          </a:bodyPr>
          <a:lstStyle/>
          <a:p>
            <a:r>
              <a:rPr lang="en-US">
                <a:latin typeface="Arial" charset="0"/>
              </a:rPr>
              <a:t>     </a:t>
            </a:r>
            <a:r>
              <a:rPr lang="en-US" sz="2000">
                <a:latin typeface="Arial" charset="0"/>
              </a:rPr>
              <a:t>Trên ngọn, một thứ búp như kết bằng nhung và phấn vươn lên. Những đàn bướm trắng, bướm vàng bay đến, thoáng đỗ rồi bay đi. Núp trong cuống lá, những búp ngô non nhú lên và lớn dần. Mình có nhiều khía vàng vàng và những sợi tơ hung hung bọc trong làn áo mỏng óng ánh.</a:t>
            </a:r>
          </a:p>
        </p:txBody>
      </p:sp>
      <p:sp>
        <p:nvSpPr>
          <p:cNvPr id="14344" name="Text Box 8"/>
          <p:cNvSpPr txBox="1">
            <a:spLocks noChangeArrowheads="1"/>
          </p:cNvSpPr>
          <p:nvPr/>
        </p:nvSpPr>
        <p:spPr bwMode="auto">
          <a:xfrm>
            <a:off x="0" y="4803775"/>
            <a:ext cx="9144000" cy="1311275"/>
          </a:xfrm>
          <a:prstGeom prst="rect">
            <a:avLst/>
          </a:prstGeom>
          <a:gradFill rotWithShape="1">
            <a:gsLst>
              <a:gs pos="0">
                <a:schemeClr val="bg1"/>
              </a:gs>
              <a:gs pos="100000">
                <a:schemeClr val="bg1">
                  <a:gamma/>
                  <a:shade val="46275"/>
                  <a:invGamma/>
                </a:schemeClr>
              </a:gs>
            </a:gsLst>
            <a:lin ang="5400000" scaled="1"/>
          </a:gradFill>
          <a:ln w="9525">
            <a:noFill/>
            <a:miter lim="800000"/>
            <a:headEnd/>
            <a:tailEnd/>
          </a:ln>
          <a:effectLst/>
        </p:spPr>
        <p:txBody>
          <a:bodyPr>
            <a:spAutoFit/>
          </a:bodyPr>
          <a:lstStyle/>
          <a:p>
            <a:pPr>
              <a:defRPr/>
            </a:pPr>
            <a:r>
              <a:rPr lang="en-US" sz="2000">
                <a:latin typeface="Arial"/>
              </a:rPr>
              <a:t>     Trời nắng chang chang, tiếng tu hú gần xa ran ran. Hoa ngô xơ xác như cỏ may. Lá ngô quắt lại rủ xuống. Những bắp ngô đã mập và chắc, chỉ còn chờ tay người đến bẻ mang về.</a:t>
            </a:r>
          </a:p>
          <a:p>
            <a:pPr>
              <a:defRPr/>
            </a:pPr>
            <a:r>
              <a:rPr lang="en-US" sz="2000">
                <a:latin typeface="Arial"/>
              </a:rPr>
              <a:t>                                                                                </a:t>
            </a:r>
            <a:r>
              <a:rPr lang="en-US" sz="2000" i="1">
                <a:solidFill>
                  <a:schemeClr val="tx2"/>
                </a:solidFill>
                <a:latin typeface="Arial"/>
              </a:rPr>
              <a:t>Nguyên Hồng</a:t>
            </a:r>
          </a:p>
        </p:txBody>
      </p:sp>
      <p:sp>
        <p:nvSpPr>
          <p:cNvPr id="14345" name="Text Box 9"/>
          <p:cNvSpPr txBox="1">
            <a:spLocks noChangeArrowheads="1"/>
          </p:cNvSpPr>
          <p:nvPr/>
        </p:nvSpPr>
        <p:spPr bwMode="auto">
          <a:xfrm>
            <a:off x="177800" y="2184400"/>
            <a:ext cx="1011238" cy="400050"/>
          </a:xfrm>
          <a:prstGeom prst="rect">
            <a:avLst/>
          </a:prstGeom>
          <a:noFill/>
          <a:ln w="9525">
            <a:noFill/>
            <a:miter lim="800000"/>
            <a:headEnd/>
            <a:tailEnd/>
          </a:ln>
        </p:spPr>
        <p:txBody>
          <a:bodyPr wrap="none">
            <a:spAutoFit/>
          </a:bodyPr>
          <a:lstStyle/>
          <a:p>
            <a:r>
              <a:rPr lang="en-US" sz="2000">
                <a:solidFill>
                  <a:srgbClr val="FF0000"/>
                </a:solidFill>
                <a:latin typeface="Arial" charset="0"/>
              </a:rPr>
              <a:t>Đoạn 1</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345"/>
                                        </p:tgtEl>
                                        <p:attrNameLst>
                                          <p:attrName>style.visibility</p:attrName>
                                        </p:attrNameLst>
                                      </p:cBhvr>
                                      <p:to>
                                        <p:strVal val="visible"/>
                                      </p:to>
                                    </p:set>
                                    <p:animEffect transition="in" filter="box(in)">
                                      <p:cBhvr>
                                        <p:cTn id="7" dur="500"/>
                                        <p:tgtEl>
                                          <p:spTgt spid="14345"/>
                                        </p:tgtEl>
                                      </p:cBhvr>
                                    </p:animEffect>
                                  </p:childTnLst>
                                </p:cTn>
                              </p:par>
                              <p:par>
                                <p:cTn id="8" presetID="27" presetClass="emph" presetSubtype="0" fill="hold" grpId="0" nodeType="withEffect">
                                  <p:stCondLst>
                                    <p:cond delay="0"/>
                                  </p:stCondLst>
                                  <p:childTnLst>
                                    <p:animClr clrSpc="rgb" dir="cw">
                                      <p:cBhvr override="childStyle">
                                        <p:cTn id="9" dur="250" autoRev="1" fill="hold"/>
                                        <p:tgtEl>
                                          <p:spTgt spid="14342"/>
                                        </p:tgtEl>
                                        <p:attrNameLst>
                                          <p:attrName>style.color</p:attrName>
                                        </p:attrNameLst>
                                      </p:cBhvr>
                                      <p:to>
                                        <a:schemeClr val="bg1"/>
                                      </p:to>
                                    </p:animClr>
                                    <p:animClr clrSpc="rgb" dir="cw">
                                      <p:cBhvr>
                                        <p:cTn id="10" dur="250" autoRev="1" fill="hold"/>
                                        <p:tgtEl>
                                          <p:spTgt spid="14342"/>
                                        </p:tgtEl>
                                        <p:attrNameLst>
                                          <p:attrName>fillcolor</p:attrName>
                                        </p:attrNameLst>
                                      </p:cBhvr>
                                      <p:to>
                                        <a:schemeClr val="bg1"/>
                                      </p:to>
                                    </p:animClr>
                                    <p:set>
                                      <p:cBhvr>
                                        <p:cTn id="11" dur="250" autoRev="1" fill="hold"/>
                                        <p:tgtEl>
                                          <p:spTgt spid="14342"/>
                                        </p:tgtEl>
                                        <p:attrNameLst>
                                          <p:attrName>fill.type</p:attrName>
                                        </p:attrNameLst>
                                      </p:cBhvr>
                                      <p:to>
                                        <p:strVal val="solid"/>
                                      </p:to>
                                    </p:set>
                                    <p:set>
                                      <p:cBhvr>
                                        <p:cTn id="12" dur="250" autoRev="1" fill="hold"/>
                                        <p:tgtEl>
                                          <p:spTgt spid="1434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2" grpId="0"/>
      <p:bldP spid="1434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685800" y="0"/>
            <a:ext cx="7772400" cy="1763713"/>
          </a:xfrm>
          <a:noFill/>
        </p:spPr>
        <p:txBody>
          <a:bodyPr/>
          <a:lstStyle/>
          <a:p>
            <a:pPr eaLnBrk="1" hangingPunct="1"/>
            <a:r>
              <a:rPr lang="en-US" sz="2400" smtClean="0">
                <a:solidFill>
                  <a:srgbClr val="33CC33"/>
                </a:solidFill>
                <a:latin typeface="Arial" charset="0"/>
              </a:rPr>
              <a:t/>
            </a:r>
            <a:br>
              <a:rPr lang="en-US" sz="2400" smtClean="0">
                <a:solidFill>
                  <a:srgbClr val="33CC33"/>
                </a:solidFill>
                <a:latin typeface="Arial" charset="0"/>
              </a:rPr>
            </a:br>
            <a:r>
              <a:rPr lang="en-US" sz="2400" u="sng" smtClean="0">
                <a:solidFill>
                  <a:srgbClr val="FFFF00"/>
                </a:solidFill>
                <a:latin typeface="Arial" charset="0"/>
              </a:rPr>
              <a:t>Môn :</a:t>
            </a:r>
            <a:r>
              <a:rPr lang="en-US" sz="2400" smtClean="0">
                <a:solidFill>
                  <a:srgbClr val="33CC33"/>
                </a:solidFill>
                <a:latin typeface="Arial" charset="0"/>
              </a:rPr>
              <a:t> </a:t>
            </a:r>
            <a:r>
              <a:rPr lang="en-US" sz="2400" b="1" smtClean="0">
                <a:solidFill>
                  <a:srgbClr val="FF0000"/>
                </a:solidFill>
                <a:latin typeface="Times New Roman" pitchFamily="18" charset="0"/>
              </a:rPr>
              <a:t>Tập làm văn</a:t>
            </a:r>
          </a:p>
        </p:txBody>
      </p:sp>
      <p:sp>
        <p:nvSpPr>
          <p:cNvPr id="7171" name="Rectangle 3"/>
          <p:cNvSpPr>
            <a:spLocks noGrp="1" noChangeArrowheads="1"/>
          </p:cNvSpPr>
          <p:nvPr>
            <p:ph type="body" sz="half" idx="1"/>
          </p:nvPr>
        </p:nvSpPr>
        <p:spPr>
          <a:xfrm>
            <a:off x="301625" y="1155700"/>
            <a:ext cx="8308975" cy="1066800"/>
          </a:xfrm>
        </p:spPr>
        <p:txBody>
          <a:bodyPr/>
          <a:lstStyle/>
          <a:p>
            <a:pPr algn="ctr" eaLnBrk="1" hangingPunct="1">
              <a:buFontTx/>
              <a:buNone/>
            </a:pPr>
            <a:r>
              <a:rPr lang="en-US" sz="2800" u="sng" smtClean="0">
                <a:solidFill>
                  <a:srgbClr val="FFFF00"/>
                </a:solidFill>
                <a:latin typeface="Arial" charset="0"/>
              </a:rPr>
              <a:t>Bài</a:t>
            </a:r>
            <a:r>
              <a:rPr lang="en-US" sz="2800" smtClean="0">
                <a:solidFill>
                  <a:srgbClr val="FFFF00"/>
                </a:solidFill>
                <a:latin typeface="Arial" charset="0"/>
              </a:rPr>
              <a:t> :</a:t>
            </a:r>
            <a:r>
              <a:rPr lang="en-US" sz="2800" smtClean="0">
                <a:solidFill>
                  <a:srgbClr val="99FF66"/>
                </a:solidFill>
                <a:latin typeface="Arial" charset="0"/>
              </a:rPr>
              <a:t> Cấu tạo bài văn miêu tả cây cối</a:t>
            </a:r>
          </a:p>
        </p:txBody>
      </p:sp>
      <p:sp>
        <p:nvSpPr>
          <p:cNvPr id="7172" name="Rectangle 4"/>
          <p:cNvSpPr>
            <a:spLocks noChangeArrowheads="1"/>
          </p:cNvSpPr>
          <p:nvPr/>
        </p:nvSpPr>
        <p:spPr bwMode="auto">
          <a:xfrm>
            <a:off x="77788" y="1687513"/>
            <a:ext cx="9064625" cy="396875"/>
          </a:xfrm>
          <a:prstGeom prst="rect">
            <a:avLst/>
          </a:prstGeom>
          <a:noFill/>
          <a:ln w="9525">
            <a:noFill/>
            <a:miter lim="800000"/>
            <a:headEnd/>
            <a:tailEnd/>
          </a:ln>
        </p:spPr>
        <p:txBody>
          <a:bodyPr wrap="none">
            <a:spAutoFit/>
          </a:bodyPr>
          <a:lstStyle/>
          <a:p>
            <a:pPr marL="342900" indent="-342900">
              <a:buFontTx/>
              <a:buAutoNum type="arabicPeriod"/>
            </a:pPr>
            <a:r>
              <a:rPr lang="en-US" sz="2000" b="1" u="sng">
                <a:solidFill>
                  <a:srgbClr val="FFFFCC"/>
                </a:solidFill>
                <a:latin typeface="Arial" charset="0"/>
              </a:rPr>
              <a:t>Đọc bài sau đây. Xác định các đoạn văn và nội dung của từng đoạn.</a:t>
            </a:r>
          </a:p>
        </p:txBody>
      </p:sp>
      <p:sp>
        <p:nvSpPr>
          <p:cNvPr id="7173" name="Rectangle 5"/>
          <p:cNvSpPr>
            <a:spLocks noChangeArrowheads="1"/>
          </p:cNvSpPr>
          <p:nvPr/>
        </p:nvSpPr>
        <p:spPr bwMode="auto">
          <a:xfrm>
            <a:off x="4049713" y="2060575"/>
            <a:ext cx="1333500" cy="457200"/>
          </a:xfrm>
          <a:prstGeom prst="rect">
            <a:avLst/>
          </a:prstGeom>
          <a:solidFill>
            <a:schemeClr val="tx1"/>
          </a:solidFill>
          <a:ln w="9525">
            <a:noFill/>
            <a:miter lim="800000"/>
            <a:headEnd/>
            <a:tailEnd/>
          </a:ln>
        </p:spPr>
        <p:txBody>
          <a:bodyPr wrap="none">
            <a:spAutoFit/>
          </a:bodyPr>
          <a:lstStyle/>
          <a:p>
            <a:r>
              <a:rPr lang="en-US" sz="2400" b="1" i="1">
                <a:solidFill>
                  <a:srgbClr val="FF6600"/>
                </a:solidFill>
                <a:latin typeface="Arial" charset="0"/>
              </a:rPr>
              <a:t>Bãi ngô</a:t>
            </a:r>
          </a:p>
        </p:txBody>
      </p:sp>
      <p:sp>
        <p:nvSpPr>
          <p:cNvPr id="7174" name="Rectangle 6"/>
          <p:cNvSpPr>
            <a:spLocks noChangeArrowheads="1"/>
          </p:cNvSpPr>
          <p:nvPr/>
        </p:nvSpPr>
        <p:spPr bwMode="auto">
          <a:xfrm>
            <a:off x="0" y="2508250"/>
            <a:ext cx="9144000" cy="1006475"/>
          </a:xfrm>
          <a:prstGeom prst="rect">
            <a:avLst/>
          </a:prstGeom>
          <a:noFill/>
          <a:ln w="9525">
            <a:noFill/>
            <a:miter lim="800000"/>
            <a:headEnd/>
            <a:tailEnd/>
          </a:ln>
        </p:spPr>
        <p:txBody>
          <a:bodyPr>
            <a:spAutoFit/>
          </a:bodyPr>
          <a:lstStyle/>
          <a:p>
            <a:r>
              <a:rPr lang="en-US">
                <a:latin typeface="Arial" charset="0"/>
              </a:rPr>
              <a:t>            </a:t>
            </a:r>
            <a:r>
              <a:rPr lang="en-US" sz="2000">
                <a:latin typeface="Arial" charset="0"/>
              </a:rPr>
              <a:t>Bãi ngô quê em ngày càng xanh tốt. Mới dạo nào những cây ngô còn lấm tấm như mạ non. Thế mà chỉ ít lâu sau, ngô đã thành cây rung rung trước gió  và ánh nắng. Những lá ngô rộng dài, trổ ra mạnh mẽ, nõn nà.</a:t>
            </a:r>
          </a:p>
        </p:txBody>
      </p:sp>
      <p:sp>
        <p:nvSpPr>
          <p:cNvPr id="7175" name="Text Box 9"/>
          <p:cNvSpPr txBox="1">
            <a:spLocks noChangeArrowheads="1"/>
          </p:cNvSpPr>
          <p:nvPr/>
        </p:nvSpPr>
        <p:spPr bwMode="auto">
          <a:xfrm>
            <a:off x="-22225" y="2517775"/>
            <a:ext cx="1011238" cy="400050"/>
          </a:xfrm>
          <a:prstGeom prst="rect">
            <a:avLst/>
          </a:prstGeom>
          <a:noFill/>
          <a:ln w="9525">
            <a:noFill/>
            <a:miter lim="800000"/>
            <a:headEnd/>
            <a:tailEnd/>
          </a:ln>
        </p:spPr>
        <p:txBody>
          <a:bodyPr wrap="none">
            <a:spAutoFit/>
          </a:bodyPr>
          <a:lstStyle/>
          <a:p>
            <a:r>
              <a:rPr lang="en-US" sz="2000">
                <a:solidFill>
                  <a:srgbClr val="FF0000"/>
                </a:solidFill>
                <a:latin typeface="Arial" charset="0"/>
              </a:rPr>
              <a:t>Đoạn 1</a:t>
            </a:r>
          </a:p>
        </p:txBody>
      </p:sp>
      <p:sp>
        <p:nvSpPr>
          <p:cNvPr id="15370" name="Text Box 10"/>
          <p:cNvSpPr txBox="1">
            <a:spLocks noChangeArrowheads="1"/>
          </p:cNvSpPr>
          <p:nvPr/>
        </p:nvSpPr>
        <p:spPr bwMode="auto">
          <a:xfrm>
            <a:off x="1905000" y="4191000"/>
            <a:ext cx="5311775" cy="1311275"/>
          </a:xfrm>
          <a:prstGeom prst="rect">
            <a:avLst/>
          </a:prstGeom>
          <a:noFill/>
          <a:ln w="9525">
            <a:noFill/>
            <a:miter lim="800000"/>
            <a:headEnd/>
            <a:tailEnd/>
          </a:ln>
        </p:spPr>
        <p:txBody>
          <a:bodyPr>
            <a:spAutoFit/>
          </a:bodyPr>
          <a:lstStyle/>
          <a:p>
            <a:r>
              <a:rPr lang="en-US" sz="2000" b="1" i="1">
                <a:solidFill>
                  <a:srgbClr val="FFFF00"/>
                </a:solidFill>
                <a:latin typeface="Arial" charset="0"/>
              </a:rPr>
              <a:t>Giới thiệu bao quát về bãi ngô, tả cây ngô từ khi còn lấm tấm như mạ non đến khi trở thành những cây ngô lá rộng dài, nõn nà.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withEffect">
                                  <p:stCondLst>
                                    <p:cond delay="0"/>
                                  </p:stCondLst>
                                  <p:childTnLst>
                                    <p:set>
                                      <p:cBhvr>
                                        <p:cTn id="6" dur="1" fill="hold">
                                          <p:stCondLst>
                                            <p:cond delay="0"/>
                                          </p:stCondLst>
                                        </p:cTn>
                                        <p:tgtEl>
                                          <p:spTgt spid="15370"/>
                                        </p:tgtEl>
                                        <p:attrNameLst>
                                          <p:attrName>style.visibility</p:attrName>
                                        </p:attrNameLst>
                                      </p:cBhvr>
                                      <p:to>
                                        <p:strVal val="visible"/>
                                      </p:to>
                                    </p:set>
                                    <p:animEffect transition="in" filter="slide(fromBottom)">
                                      <p:cBhvr>
                                        <p:cTn id="7" dur="500"/>
                                        <p:tgtEl>
                                          <p:spTgt spid="153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685800" y="301625"/>
            <a:ext cx="7772400" cy="765175"/>
          </a:xfrm>
          <a:noFill/>
        </p:spPr>
        <p:txBody>
          <a:bodyPr/>
          <a:lstStyle/>
          <a:p>
            <a:pPr eaLnBrk="1" hangingPunct="1"/>
            <a:r>
              <a:rPr lang="en-US" sz="2400" u="sng" smtClean="0">
                <a:solidFill>
                  <a:srgbClr val="FFFF00"/>
                </a:solidFill>
                <a:latin typeface="Arial" charset="0"/>
              </a:rPr>
              <a:t>Môn :</a:t>
            </a:r>
            <a:r>
              <a:rPr lang="en-US" sz="2400" smtClean="0">
                <a:solidFill>
                  <a:srgbClr val="33CC33"/>
                </a:solidFill>
                <a:latin typeface="Arial" charset="0"/>
              </a:rPr>
              <a:t> </a:t>
            </a:r>
            <a:r>
              <a:rPr lang="en-US" sz="2400" b="1" smtClean="0">
                <a:solidFill>
                  <a:srgbClr val="FF0000"/>
                </a:solidFill>
                <a:latin typeface="Times New Roman" pitchFamily="18" charset="0"/>
              </a:rPr>
              <a:t>Tập làm văn  </a:t>
            </a:r>
          </a:p>
        </p:txBody>
      </p:sp>
      <p:sp>
        <p:nvSpPr>
          <p:cNvPr id="8195" name="Rectangle 3"/>
          <p:cNvSpPr>
            <a:spLocks noGrp="1" noChangeArrowheads="1"/>
          </p:cNvSpPr>
          <p:nvPr>
            <p:ph type="body" sz="half" idx="1"/>
          </p:nvPr>
        </p:nvSpPr>
        <p:spPr>
          <a:xfrm>
            <a:off x="301625" y="1155700"/>
            <a:ext cx="8308975" cy="1066800"/>
          </a:xfrm>
        </p:spPr>
        <p:txBody>
          <a:bodyPr/>
          <a:lstStyle/>
          <a:p>
            <a:pPr algn="ctr" eaLnBrk="1" hangingPunct="1">
              <a:buFontTx/>
              <a:buNone/>
            </a:pPr>
            <a:r>
              <a:rPr lang="en-US" sz="2800" u="sng" smtClean="0">
                <a:solidFill>
                  <a:srgbClr val="FFFF00"/>
                </a:solidFill>
                <a:latin typeface="Arial" charset="0"/>
              </a:rPr>
              <a:t>Bài</a:t>
            </a:r>
            <a:r>
              <a:rPr lang="en-US" sz="2800" smtClean="0">
                <a:solidFill>
                  <a:srgbClr val="FFFF00"/>
                </a:solidFill>
                <a:latin typeface="Arial" charset="0"/>
              </a:rPr>
              <a:t> :</a:t>
            </a:r>
            <a:r>
              <a:rPr lang="en-US" sz="2800" smtClean="0">
                <a:solidFill>
                  <a:srgbClr val="99FF66"/>
                </a:solidFill>
                <a:latin typeface="Arial" charset="0"/>
              </a:rPr>
              <a:t> Cấu tạo bài văn miêu tả cây cối</a:t>
            </a:r>
          </a:p>
        </p:txBody>
      </p:sp>
      <p:sp>
        <p:nvSpPr>
          <p:cNvPr id="8196" name="Rectangle 4"/>
          <p:cNvSpPr>
            <a:spLocks noChangeArrowheads="1"/>
          </p:cNvSpPr>
          <p:nvPr/>
        </p:nvSpPr>
        <p:spPr bwMode="auto">
          <a:xfrm>
            <a:off x="77788" y="1687513"/>
            <a:ext cx="9064625" cy="396875"/>
          </a:xfrm>
          <a:prstGeom prst="rect">
            <a:avLst/>
          </a:prstGeom>
          <a:noFill/>
          <a:ln w="9525">
            <a:noFill/>
            <a:miter lim="800000"/>
            <a:headEnd/>
            <a:tailEnd/>
          </a:ln>
        </p:spPr>
        <p:txBody>
          <a:bodyPr wrap="none">
            <a:spAutoFit/>
          </a:bodyPr>
          <a:lstStyle/>
          <a:p>
            <a:pPr marL="342900" indent="-342900">
              <a:buFontTx/>
              <a:buAutoNum type="arabicPeriod"/>
            </a:pPr>
            <a:r>
              <a:rPr lang="en-US" sz="2000" b="1" u="sng">
                <a:solidFill>
                  <a:srgbClr val="FFFFCC"/>
                </a:solidFill>
                <a:latin typeface="Arial" charset="0"/>
              </a:rPr>
              <a:t>Đọc bài sau đây. Xác định các đoạn văn và nội dung của từng đoạn.</a:t>
            </a:r>
          </a:p>
        </p:txBody>
      </p:sp>
      <p:sp>
        <p:nvSpPr>
          <p:cNvPr id="8197" name="Rectangle 5"/>
          <p:cNvSpPr>
            <a:spLocks noChangeArrowheads="1"/>
          </p:cNvSpPr>
          <p:nvPr/>
        </p:nvSpPr>
        <p:spPr bwMode="auto">
          <a:xfrm>
            <a:off x="4049713" y="2060575"/>
            <a:ext cx="1333500" cy="457200"/>
          </a:xfrm>
          <a:prstGeom prst="rect">
            <a:avLst/>
          </a:prstGeom>
          <a:solidFill>
            <a:schemeClr val="tx1"/>
          </a:solidFill>
          <a:ln w="9525">
            <a:noFill/>
            <a:miter lim="800000"/>
            <a:headEnd/>
            <a:tailEnd/>
          </a:ln>
        </p:spPr>
        <p:txBody>
          <a:bodyPr wrap="none">
            <a:spAutoFit/>
          </a:bodyPr>
          <a:lstStyle/>
          <a:p>
            <a:r>
              <a:rPr lang="en-US" sz="2400" b="1" i="1">
                <a:solidFill>
                  <a:srgbClr val="FF6600"/>
                </a:solidFill>
                <a:latin typeface="Arial" charset="0"/>
              </a:rPr>
              <a:t>Bãi ngô</a:t>
            </a:r>
          </a:p>
        </p:txBody>
      </p:sp>
      <p:sp>
        <p:nvSpPr>
          <p:cNvPr id="8198" name="Rectangle 6"/>
          <p:cNvSpPr>
            <a:spLocks noChangeArrowheads="1"/>
          </p:cNvSpPr>
          <p:nvPr/>
        </p:nvSpPr>
        <p:spPr bwMode="auto">
          <a:xfrm>
            <a:off x="0" y="2508250"/>
            <a:ext cx="9144000" cy="1006475"/>
          </a:xfrm>
          <a:prstGeom prst="rect">
            <a:avLst/>
          </a:prstGeom>
          <a:noFill/>
          <a:ln w="9525">
            <a:noFill/>
            <a:miter lim="800000"/>
            <a:headEnd/>
            <a:tailEnd/>
          </a:ln>
        </p:spPr>
        <p:txBody>
          <a:bodyPr>
            <a:spAutoFit/>
          </a:bodyPr>
          <a:lstStyle/>
          <a:p>
            <a:r>
              <a:rPr lang="en-US">
                <a:latin typeface="Arial" charset="0"/>
              </a:rPr>
              <a:t>            </a:t>
            </a:r>
            <a:r>
              <a:rPr lang="en-US" sz="2000">
                <a:latin typeface="Arial" charset="0"/>
              </a:rPr>
              <a:t>Bãi ngô quê em ngày càng xanh tốt. Mới dạo nào những cây ngô còn lấm tấm như mạ non. Thế mà chỉ ít lâu sau, ngô đã thành cây rung rung trước gió  và ánh nắng. Những lá ngô rộng dài, trổ ra mạnh mẽ, nõn nà.</a:t>
            </a:r>
          </a:p>
        </p:txBody>
      </p:sp>
      <p:sp>
        <p:nvSpPr>
          <p:cNvPr id="16391" name="Rectangle 7"/>
          <p:cNvSpPr>
            <a:spLocks noChangeArrowheads="1"/>
          </p:cNvSpPr>
          <p:nvPr/>
        </p:nvSpPr>
        <p:spPr bwMode="auto">
          <a:xfrm>
            <a:off x="0" y="3505200"/>
            <a:ext cx="9144000" cy="1311275"/>
          </a:xfrm>
          <a:prstGeom prst="rect">
            <a:avLst/>
          </a:prstGeom>
          <a:noFill/>
          <a:ln w="9525">
            <a:noFill/>
            <a:miter lim="800000"/>
            <a:headEnd/>
            <a:tailEnd/>
          </a:ln>
        </p:spPr>
        <p:txBody>
          <a:bodyPr>
            <a:spAutoFit/>
          </a:bodyPr>
          <a:lstStyle/>
          <a:p>
            <a:r>
              <a:rPr lang="en-US">
                <a:latin typeface="Arial" charset="0"/>
              </a:rPr>
              <a:t>              </a:t>
            </a:r>
            <a:r>
              <a:rPr lang="en-US" sz="2000">
                <a:latin typeface="Arial" charset="0"/>
              </a:rPr>
              <a:t>Trên ngọn, một thứ búp như kết bằng nhung và phấn vươn lên. Những đàn bướm trắng, bướm vàng bay đến, thoáng đỗ rồi bay đi. Núp trong cuống lá, những búp ngô non nhú lên và lớn dần. Mình có nhiều khía vàng vàng và những sợi tơ hung hung bọc trong làn áo mỏng óng ánh.</a:t>
            </a:r>
          </a:p>
        </p:txBody>
      </p:sp>
      <p:sp>
        <p:nvSpPr>
          <p:cNvPr id="16392" name="Text Box 8"/>
          <p:cNvSpPr txBox="1">
            <a:spLocks noChangeArrowheads="1"/>
          </p:cNvSpPr>
          <p:nvPr/>
        </p:nvSpPr>
        <p:spPr bwMode="auto">
          <a:xfrm>
            <a:off x="0" y="4803775"/>
            <a:ext cx="9144000" cy="1311275"/>
          </a:xfrm>
          <a:prstGeom prst="rect">
            <a:avLst/>
          </a:prstGeom>
          <a:gradFill rotWithShape="1">
            <a:gsLst>
              <a:gs pos="0">
                <a:schemeClr val="bg1"/>
              </a:gs>
              <a:gs pos="100000">
                <a:schemeClr val="bg1">
                  <a:gamma/>
                  <a:shade val="46275"/>
                  <a:invGamma/>
                </a:schemeClr>
              </a:gs>
            </a:gsLst>
            <a:lin ang="5400000" scaled="1"/>
          </a:gradFill>
          <a:ln w="9525">
            <a:noFill/>
            <a:miter lim="800000"/>
            <a:headEnd/>
            <a:tailEnd/>
          </a:ln>
          <a:effectLst/>
        </p:spPr>
        <p:txBody>
          <a:bodyPr>
            <a:spAutoFit/>
          </a:bodyPr>
          <a:lstStyle/>
          <a:p>
            <a:pPr>
              <a:defRPr/>
            </a:pPr>
            <a:r>
              <a:rPr lang="en-US" sz="2000" dirty="0">
                <a:latin typeface="Arial"/>
              </a:rPr>
              <a:t>          </a:t>
            </a:r>
            <a:r>
              <a:rPr lang="en-US" sz="2000" dirty="0" err="1">
                <a:latin typeface="Arial"/>
              </a:rPr>
              <a:t>Trời</a:t>
            </a:r>
            <a:r>
              <a:rPr lang="en-US" sz="2000" dirty="0">
                <a:latin typeface="Arial"/>
              </a:rPr>
              <a:t> </a:t>
            </a:r>
            <a:r>
              <a:rPr lang="en-US" sz="2000" dirty="0" err="1">
                <a:latin typeface="Arial"/>
              </a:rPr>
              <a:t>nắng</a:t>
            </a:r>
            <a:r>
              <a:rPr lang="en-US" sz="2000" dirty="0">
                <a:latin typeface="Arial"/>
              </a:rPr>
              <a:t> </a:t>
            </a:r>
            <a:r>
              <a:rPr lang="en-US" sz="2000" dirty="0" err="1">
                <a:latin typeface="Arial"/>
              </a:rPr>
              <a:t>chang</a:t>
            </a:r>
            <a:r>
              <a:rPr lang="en-US" sz="2000" dirty="0">
                <a:latin typeface="Arial"/>
              </a:rPr>
              <a:t> </a:t>
            </a:r>
            <a:r>
              <a:rPr lang="en-US" sz="2000" dirty="0" err="1">
                <a:latin typeface="Arial"/>
              </a:rPr>
              <a:t>chang</a:t>
            </a:r>
            <a:r>
              <a:rPr lang="en-US" sz="2000" dirty="0">
                <a:latin typeface="Arial"/>
              </a:rPr>
              <a:t>, </a:t>
            </a:r>
            <a:r>
              <a:rPr lang="en-US" sz="2000" dirty="0" err="1">
                <a:latin typeface="Arial"/>
              </a:rPr>
              <a:t>tiếng</a:t>
            </a:r>
            <a:r>
              <a:rPr lang="en-US" sz="2000" dirty="0">
                <a:latin typeface="Arial"/>
              </a:rPr>
              <a:t> </a:t>
            </a:r>
            <a:r>
              <a:rPr lang="en-US" sz="2000" dirty="0" err="1">
                <a:latin typeface="Arial"/>
              </a:rPr>
              <a:t>tu</a:t>
            </a:r>
            <a:r>
              <a:rPr lang="en-US" sz="2000" dirty="0">
                <a:latin typeface="Arial"/>
              </a:rPr>
              <a:t> </a:t>
            </a:r>
            <a:r>
              <a:rPr lang="en-US" sz="2000" dirty="0" err="1">
                <a:latin typeface="Arial"/>
              </a:rPr>
              <a:t>hú</a:t>
            </a:r>
            <a:r>
              <a:rPr lang="en-US" sz="2000" dirty="0">
                <a:latin typeface="Arial"/>
              </a:rPr>
              <a:t> </a:t>
            </a:r>
            <a:r>
              <a:rPr lang="en-US" sz="2000" dirty="0" err="1">
                <a:latin typeface="Arial"/>
              </a:rPr>
              <a:t>gần</a:t>
            </a:r>
            <a:r>
              <a:rPr lang="en-US" sz="2000" dirty="0">
                <a:latin typeface="Arial"/>
              </a:rPr>
              <a:t> </a:t>
            </a:r>
            <a:r>
              <a:rPr lang="en-US" sz="2000" dirty="0" err="1">
                <a:latin typeface="Arial"/>
              </a:rPr>
              <a:t>xa</a:t>
            </a:r>
            <a:r>
              <a:rPr lang="en-US" sz="2000" dirty="0">
                <a:latin typeface="Arial"/>
              </a:rPr>
              <a:t> ran </a:t>
            </a:r>
            <a:r>
              <a:rPr lang="en-US" sz="2000" dirty="0" err="1">
                <a:latin typeface="Arial"/>
              </a:rPr>
              <a:t>ran</a:t>
            </a:r>
            <a:r>
              <a:rPr lang="en-US" sz="2000" dirty="0">
                <a:latin typeface="Arial"/>
              </a:rPr>
              <a:t>. </a:t>
            </a:r>
            <a:r>
              <a:rPr lang="en-US" sz="2000" dirty="0" err="1">
                <a:latin typeface="Arial"/>
              </a:rPr>
              <a:t>Hoa</a:t>
            </a:r>
            <a:r>
              <a:rPr lang="en-US" sz="2000" dirty="0">
                <a:latin typeface="Arial"/>
              </a:rPr>
              <a:t> </a:t>
            </a:r>
            <a:r>
              <a:rPr lang="en-US" sz="2000" dirty="0" err="1">
                <a:latin typeface="Arial"/>
              </a:rPr>
              <a:t>ngô</a:t>
            </a:r>
            <a:r>
              <a:rPr lang="en-US" sz="2000" dirty="0">
                <a:latin typeface="Arial"/>
              </a:rPr>
              <a:t> </a:t>
            </a:r>
            <a:r>
              <a:rPr lang="en-US" sz="2000" dirty="0" err="1">
                <a:latin typeface="Arial"/>
              </a:rPr>
              <a:t>xơ</a:t>
            </a:r>
            <a:r>
              <a:rPr lang="en-US" sz="2000" dirty="0">
                <a:latin typeface="Arial"/>
              </a:rPr>
              <a:t> </a:t>
            </a:r>
            <a:r>
              <a:rPr lang="en-US" sz="2000" dirty="0" err="1">
                <a:latin typeface="Arial"/>
              </a:rPr>
              <a:t>xác</a:t>
            </a:r>
            <a:r>
              <a:rPr lang="en-US" sz="2000" dirty="0">
                <a:latin typeface="Arial"/>
              </a:rPr>
              <a:t> </a:t>
            </a:r>
            <a:r>
              <a:rPr lang="en-US" sz="2000" dirty="0" err="1">
                <a:latin typeface="Arial"/>
              </a:rPr>
              <a:t>như</a:t>
            </a:r>
            <a:r>
              <a:rPr lang="en-US" sz="2000" dirty="0">
                <a:latin typeface="Arial"/>
              </a:rPr>
              <a:t> </a:t>
            </a:r>
            <a:r>
              <a:rPr lang="en-US" sz="2000" dirty="0" err="1">
                <a:latin typeface="Arial"/>
              </a:rPr>
              <a:t>cỏ</a:t>
            </a:r>
            <a:r>
              <a:rPr lang="en-US" sz="2000" dirty="0">
                <a:latin typeface="Arial"/>
              </a:rPr>
              <a:t> may. </a:t>
            </a:r>
            <a:r>
              <a:rPr lang="en-US" sz="2000" dirty="0" err="1">
                <a:latin typeface="Arial"/>
              </a:rPr>
              <a:t>Lá</a:t>
            </a:r>
            <a:r>
              <a:rPr lang="en-US" sz="2000" dirty="0">
                <a:latin typeface="Arial"/>
              </a:rPr>
              <a:t> </a:t>
            </a:r>
            <a:r>
              <a:rPr lang="en-US" sz="2000" dirty="0" err="1">
                <a:latin typeface="Arial"/>
              </a:rPr>
              <a:t>ngô</a:t>
            </a:r>
            <a:r>
              <a:rPr lang="en-US" sz="2000" dirty="0">
                <a:latin typeface="Arial"/>
              </a:rPr>
              <a:t> </a:t>
            </a:r>
            <a:r>
              <a:rPr lang="en-US" sz="2000" dirty="0" err="1">
                <a:latin typeface="Arial"/>
              </a:rPr>
              <a:t>quắt</a:t>
            </a:r>
            <a:r>
              <a:rPr lang="en-US" sz="2000" dirty="0">
                <a:latin typeface="Arial"/>
              </a:rPr>
              <a:t> </a:t>
            </a:r>
            <a:r>
              <a:rPr lang="en-US" sz="2000" dirty="0" err="1">
                <a:latin typeface="Arial"/>
              </a:rPr>
              <a:t>lại</a:t>
            </a:r>
            <a:r>
              <a:rPr lang="en-US" sz="2000" dirty="0">
                <a:latin typeface="Arial"/>
              </a:rPr>
              <a:t> </a:t>
            </a:r>
            <a:r>
              <a:rPr lang="en-US" sz="2000" dirty="0" err="1">
                <a:latin typeface="Arial"/>
              </a:rPr>
              <a:t>rủ</a:t>
            </a:r>
            <a:r>
              <a:rPr lang="en-US" sz="2000" dirty="0">
                <a:latin typeface="Arial"/>
              </a:rPr>
              <a:t> </a:t>
            </a:r>
            <a:r>
              <a:rPr lang="en-US" sz="2000" dirty="0" err="1">
                <a:latin typeface="Arial"/>
              </a:rPr>
              <a:t>xuống</a:t>
            </a:r>
            <a:r>
              <a:rPr lang="en-US" sz="2000" dirty="0">
                <a:latin typeface="Arial"/>
              </a:rPr>
              <a:t>. </a:t>
            </a:r>
            <a:r>
              <a:rPr lang="en-US" sz="2000" dirty="0" err="1">
                <a:latin typeface="Arial"/>
              </a:rPr>
              <a:t>Những</a:t>
            </a:r>
            <a:r>
              <a:rPr lang="en-US" sz="2000" dirty="0">
                <a:latin typeface="Arial"/>
              </a:rPr>
              <a:t> </a:t>
            </a:r>
            <a:r>
              <a:rPr lang="en-US" sz="2000" dirty="0" err="1">
                <a:latin typeface="Arial"/>
              </a:rPr>
              <a:t>bắp</a:t>
            </a:r>
            <a:r>
              <a:rPr lang="en-US" sz="2000" dirty="0">
                <a:latin typeface="Arial"/>
              </a:rPr>
              <a:t> </a:t>
            </a:r>
            <a:r>
              <a:rPr lang="en-US" sz="2000" dirty="0" err="1">
                <a:latin typeface="Arial"/>
              </a:rPr>
              <a:t>ngô</a:t>
            </a:r>
            <a:r>
              <a:rPr lang="en-US" sz="2000" dirty="0">
                <a:latin typeface="Arial"/>
              </a:rPr>
              <a:t> </a:t>
            </a:r>
            <a:r>
              <a:rPr lang="en-US" sz="2000" dirty="0" err="1">
                <a:latin typeface="Arial"/>
              </a:rPr>
              <a:t>đã</a:t>
            </a:r>
            <a:r>
              <a:rPr lang="en-US" sz="2000" dirty="0">
                <a:latin typeface="Arial"/>
              </a:rPr>
              <a:t> </a:t>
            </a:r>
            <a:r>
              <a:rPr lang="en-US" sz="2000" dirty="0" err="1">
                <a:latin typeface="Arial"/>
              </a:rPr>
              <a:t>mập</a:t>
            </a:r>
            <a:r>
              <a:rPr lang="en-US" sz="2000" dirty="0">
                <a:latin typeface="Arial"/>
              </a:rPr>
              <a:t> </a:t>
            </a:r>
            <a:r>
              <a:rPr lang="en-US" sz="2000" dirty="0" err="1">
                <a:latin typeface="Arial"/>
              </a:rPr>
              <a:t>và</a:t>
            </a:r>
            <a:r>
              <a:rPr lang="en-US" sz="2000" dirty="0">
                <a:latin typeface="Arial"/>
              </a:rPr>
              <a:t> </a:t>
            </a:r>
            <a:r>
              <a:rPr lang="en-US" sz="2000" dirty="0" err="1">
                <a:latin typeface="Arial"/>
              </a:rPr>
              <a:t>chắc</a:t>
            </a:r>
            <a:r>
              <a:rPr lang="en-US" sz="2000" dirty="0">
                <a:latin typeface="Arial"/>
              </a:rPr>
              <a:t>, </a:t>
            </a:r>
            <a:r>
              <a:rPr lang="en-US" sz="2000" dirty="0" err="1">
                <a:latin typeface="Arial"/>
              </a:rPr>
              <a:t>chỉ</a:t>
            </a:r>
            <a:r>
              <a:rPr lang="en-US" sz="2000" dirty="0">
                <a:latin typeface="Arial"/>
              </a:rPr>
              <a:t> </a:t>
            </a:r>
            <a:r>
              <a:rPr lang="en-US" sz="2000" dirty="0" err="1">
                <a:latin typeface="Arial"/>
              </a:rPr>
              <a:t>còn</a:t>
            </a:r>
            <a:r>
              <a:rPr lang="en-US" sz="2000" dirty="0">
                <a:latin typeface="Arial"/>
              </a:rPr>
              <a:t> </a:t>
            </a:r>
            <a:r>
              <a:rPr lang="en-US" sz="2000" dirty="0" err="1">
                <a:latin typeface="Arial"/>
              </a:rPr>
              <a:t>chờ</a:t>
            </a:r>
            <a:r>
              <a:rPr lang="en-US" sz="2000" dirty="0">
                <a:latin typeface="Arial"/>
              </a:rPr>
              <a:t> </a:t>
            </a:r>
            <a:r>
              <a:rPr lang="en-US" sz="2000" dirty="0" err="1">
                <a:latin typeface="Arial"/>
              </a:rPr>
              <a:t>tay</a:t>
            </a:r>
            <a:r>
              <a:rPr lang="en-US" sz="2000" dirty="0">
                <a:latin typeface="Arial"/>
              </a:rPr>
              <a:t> </a:t>
            </a:r>
            <a:r>
              <a:rPr lang="en-US" sz="2000" dirty="0" err="1">
                <a:latin typeface="Arial"/>
              </a:rPr>
              <a:t>người</a:t>
            </a:r>
            <a:r>
              <a:rPr lang="en-US" sz="2000" dirty="0">
                <a:latin typeface="Arial"/>
              </a:rPr>
              <a:t> </a:t>
            </a:r>
            <a:r>
              <a:rPr lang="en-US" sz="2000" dirty="0" err="1">
                <a:latin typeface="Arial"/>
              </a:rPr>
              <a:t>đến</a:t>
            </a:r>
            <a:r>
              <a:rPr lang="en-US" sz="2000" dirty="0">
                <a:latin typeface="Arial"/>
              </a:rPr>
              <a:t> </a:t>
            </a:r>
            <a:r>
              <a:rPr lang="en-US" sz="2000" dirty="0" err="1">
                <a:latin typeface="Arial"/>
              </a:rPr>
              <a:t>bẻ</a:t>
            </a:r>
            <a:r>
              <a:rPr lang="en-US" sz="2000" dirty="0">
                <a:latin typeface="Arial"/>
              </a:rPr>
              <a:t> </a:t>
            </a:r>
            <a:r>
              <a:rPr lang="en-US" sz="2000" dirty="0" err="1">
                <a:latin typeface="Arial"/>
              </a:rPr>
              <a:t>mang</a:t>
            </a:r>
            <a:r>
              <a:rPr lang="en-US" sz="2000" dirty="0">
                <a:latin typeface="Arial"/>
              </a:rPr>
              <a:t> </a:t>
            </a:r>
            <a:r>
              <a:rPr lang="en-US" sz="2000" dirty="0" err="1">
                <a:latin typeface="Arial"/>
              </a:rPr>
              <a:t>về</a:t>
            </a:r>
            <a:r>
              <a:rPr lang="en-US" sz="2000" dirty="0">
                <a:latin typeface="Arial"/>
              </a:rPr>
              <a:t>.</a:t>
            </a:r>
          </a:p>
          <a:p>
            <a:pPr>
              <a:defRPr/>
            </a:pPr>
            <a:r>
              <a:rPr lang="en-US" sz="2000" dirty="0">
                <a:latin typeface="Arial"/>
              </a:rPr>
              <a:t>                                                                                </a:t>
            </a:r>
            <a:r>
              <a:rPr lang="en-US" sz="2000" i="1" dirty="0" err="1">
                <a:solidFill>
                  <a:schemeClr val="tx2"/>
                </a:solidFill>
                <a:latin typeface="Arial"/>
              </a:rPr>
              <a:t>Nguyên</a:t>
            </a:r>
            <a:r>
              <a:rPr lang="en-US" sz="2000" i="1" dirty="0">
                <a:solidFill>
                  <a:schemeClr val="tx2"/>
                </a:solidFill>
                <a:latin typeface="Arial"/>
              </a:rPr>
              <a:t> </a:t>
            </a:r>
            <a:r>
              <a:rPr lang="en-US" sz="2000" i="1" dirty="0" err="1">
                <a:solidFill>
                  <a:schemeClr val="tx2"/>
                </a:solidFill>
                <a:latin typeface="Arial"/>
              </a:rPr>
              <a:t>Hồng</a:t>
            </a:r>
            <a:endParaRPr lang="en-US" sz="2000" i="1" dirty="0">
              <a:solidFill>
                <a:schemeClr val="tx2"/>
              </a:solidFill>
              <a:latin typeface="Arial"/>
            </a:endParaRPr>
          </a:p>
        </p:txBody>
      </p:sp>
      <p:sp>
        <p:nvSpPr>
          <p:cNvPr id="16393" name="Text Box 9"/>
          <p:cNvSpPr txBox="1">
            <a:spLocks noChangeArrowheads="1"/>
          </p:cNvSpPr>
          <p:nvPr/>
        </p:nvSpPr>
        <p:spPr bwMode="auto">
          <a:xfrm>
            <a:off x="0" y="3505200"/>
            <a:ext cx="1011238" cy="400050"/>
          </a:xfrm>
          <a:prstGeom prst="rect">
            <a:avLst/>
          </a:prstGeom>
          <a:noFill/>
          <a:ln w="9525">
            <a:noFill/>
            <a:miter lim="800000"/>
            <a:headEnd/>
            <a:tailEnd/>
          </a:ln>
        </p:spPr>
        <p:txBody>
          <a:bodyPr wrap="none">
            <a:spAutoFit/>
          </a:bodyPr>
          <a:lstStyle/>
          <a:p>
            <a:r>
              <a:rPr lang="en-US" sz="2000">
                <a:solidFill>
                  <a:srgbClr val="FF0000"/>
                </a:solidFill>
                <a:latin typeface="Arial" charset="0"/>
              </a:rPr>
              <a:t>Đoạn 2</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393"/>
                                        </p:tgtEl>
                                        <p:attrNameLst>
                                          <p:attrName>style.visibility</p:attrName>
                                        </p:attrNameLst>
                                      </p:cBhvr>
                                      <p:to>
                                        <p:strVal val="visible"/>
                                      </p:to>
                                    </p:set>
                                    <p:animEffect transition="in" filter="box(in)">
                                      <p:cBhvr>
                                        <p:cTn id="7" dur="500"/>
                                        <p:tgtEl>
                                          <p:spTgt spid="16393"/>
                                        </p:tgtEl>
                                      </p:cBhvr>
                                    </p:animEffect>
                                  </p:childTnLst>
                                </p:cTn>
                              </p:par>
                              <p:par>
                                <p:cTn id="8" presetID="27" presetClass="emph" presetSubtype="0" fill="hold" grpId="0" nodeType="withEffect">
                                  <p:stCondLst>
                                    <p:cond delay="0"/>
                                  </p:stCondLst>
                                  <p:childTnLst>
                                    <p:animClr clrSpc="rgb" dir="cw">
                                      <p:cBhvr override="childStyle">
                                        <p:cTn id="9" dur="250" autoRev="1" fill="hold"/>
                                        <p:tgtEl>
                                          <p:spTgt spid="16391"/>
                                        </p:tgtEl>
                                        <p:attrNameLst>
                                          <p:attrName>style.color</p:attrName>
                                        </p:attrNameLst>
                                      </p:cBhvr>
                                      <p:to>
                                        <a:schemeClr val="bg1"/>
                                      </p:to>
                                    </p:animClr>
                                    <p:animClr clrSpc="rgb" dir="cw">
                                      <p:cBhvr>
                                        <p:cTn id="10" dur="250" autoRev="1" fill="hold"/>
                                        <p:tgtEl>
                                          <p:spTgt spid="16391"/>
                                        </p:tgtEl>
                                        <p:attrNameLst>
                                          <p:attrName>fillcolor</p:attrName>
                                        </p:attrNameLst>
                                      </p:cBhvr>
                                      <p:to>
                                        <a:schemeClr val="bg1"/>
                                      </p:to>
                                    </p:animClr>
                                    <p:set>
                                      <p:cBhvr>
                                        <p:cTn id="11" dur="250" autoRev="1" fill="hold"/>
                                        <p:tgtEl>
                                          <p:spTgt spid="16391"/>
                                        </p:tgtEl>
                                        <p:attrNameLst>
                                          <p:attrName>fill.type</p:attrName>
                                        </p:attrNameLst>
                                      </p:cBhvr>
                                      <p:to>
                                        <p:strVal val="solid"/>
                                      </p:to>
                                    </p:set>
                                    <p:set>
                                      <p:cBhvr>
                                        <p:cTn id="12" dur="250" autoRev="1" fill="hold"/>
                                        <p:tgtEl>
                                          <p:spTgt spid="16391"/>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1" grpId="0"/>
      <p:bldP spid="1639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a:noFill/>
        </p:spPr>
        <p:txBody>
          <a:bodyPr/>
          <a:lstStyle/>
          <a:p>
            <a:pPr eaLnBrk="1" hangingPunct="1"/>
            <a:r>
              <a:rPr lang="en-US" sz="2400" smtClean="0">
                <a:solidFill>
                  <a:srgbClr val="33CC33"/>
                </a:solidFill>
                <a:latin typeface="Arial" charset="0"/>
              </a:rPr>
              <a:t/>
            </a:r>
            <a:br>
              <a:rPr lang="en-US" sz="2400" smtClean="0">
                <a:solidFill>
                  <a:srgbClr val="33CC33"/>
                </a:solidFill>
                <a:latin typeface="Arial" charset="0"/>
              </a:rPr>
            </a:br>
            <a:r>
              <a:rPr lang="en-US" sz="2400" u="sng" smtClean="0">
                <a:solidFill>
                  <a:srgbClr val="FFFF00"/>
                </a:solidFill>
                <a:latin typeface="Arial" charset="0"/>
              </a:rPr>
              <a:t>Môn :</a:t>
            </a:r>
            <a:r>
              <a:rPr lang="en-US" sz="2400" smtClean="0">
                <a:solidFill>
                  <a:srgbClr val="33CC33"/>
                </a:solidFill>
                <a:latin typeface="Arial" charset="0"/>
              </a:rPr>
              <a:t> </a:t>
            </a:r>
            <a:r>
              <a:rPr lang="en-US" sz="2400" b="1" smtClean="0">
                <a:solidFill>
                  <a:srgbClr val="FF0000"/>
                </a:solidFill>
                <a:latin typeface="Times New Roman" pitchFamily="18" charset="0"/>
              </a:rPr>
              <a:t>Tập làm văn </a:t>
            </a:r>
          </a:p>
        </p:txBody>
      </p:sp>
      <p:sp>
        <p:nvSpPr>
          <p:cNvPr id="9219" name="Rectangle 3"/>
          <p:cNvSpPr>
            <a:spLocks noGrp="1" noChangeArrowheads="1"/>
          </p:cNvSpPr>
          <p:nvPr>
            <p:ph type="body" sz="half" idx="1"/>
          </p:nvPr>
        </p:nvSpPr>
        <p:spPr>
          <a:xfrm>
            <a:off x="228600" y="1447800"/>
            <a:ext cx="8308975" cy="1066800"/>
          </a:xfrm>
        </p:spPr>
        <p:txBody>
          <a:bodyPr/>
          <a:lstStyle/>
          <a:p>
            <a:pPr algn="ctr" eaLnBrk="1" hangingPunct="1">
              <a:buFontTx/>
              <a:buNone/>
            </a:pPr>
            <a:r>
              <a:rPr lang="en-US" sz="2800" u="sng" smtClean="0">
                <a:solidFill>
                  <a:srgbClr val="FFFF00"/>
                </a:solidFill>
                <a:latin typeface="Arial" charset="0"/>
              </a:rPr>
              <a:t>Bài</a:t>
            </a:r>
            <a:r>
              <a:rPr lang="en-US" sz="2800" smtClean="0">
                <a:solidFill>
                  <a:srgbClr val="FFFF00"/>
                </a:solidFill>
                <a:latin typeface="Arial" charset="0"/>
              </a:rPr>
              <a:t> :</a:t>
            </a:r>
            <a:r>
              <a:rPr lang="en-US" sz="2800" smtClean="0">
                <a:solidFill>
                  <a:srgbClr val="99FF66"/>
                </a:solidFill>
                <a:latin typeface="Arial" charset="0"/>
              </a:rPr>
              <a:t> Cấu tạo bài văn miêu tả cây cối</a:t>
            </a:r>
          </a:p>
        </p:txBody>
      </p:sp>
      <p:sp>
        <p:nvSpPr>
          <p:cNvPr id="9220" name="Rectangle 4"/>
          <p:cNvSpPr>
            <a:spLocks noChangeArrowheads="1"/>
          </p:cNvSpPr>
          <p:nvPr/>
        </p:nvSpPr>
        <p:spPr bwMode="auto">
          <a:xfrm>
            <a:off x="79375" y="2057400"/>
            <a:ext cx="9064625" cy="396875"/>
          </a:xfrm>
          <a:prstGeom prst="rect">
            <a:avLst/>
          </a:prstGeom>
          <a:noFill/>
          <a:ln w="9525">
            <a:noFill/>
            <a:miter lim="800000"/>
            <a:headEnd/>
            <a:tailEnd/>
          </a:ln>
        </p:spPr>
        <p:txBody>
          <a:bodyPr wrap="none">
            <a:spAutoFit/>
          </a:bodyPr>
          <a:lstStyle/>
          <a:p>
            <a:pPr marL="342900" indent="-342900">
              <a:buFontTx/>
              <a:buAutoNum type="arabicPeriod"/>
            </a:pPr>
            <a:r>
              <a:rPr lang="en-US" sz="2000" b="1" u="sng">
                <a:solidFill>
                  <a:srgbClr val="FFFFCC"/>
                </a:solidFill>
                <a:latin typeface="Arial" charset="0"/>
              </a:rPr>
              <a:t>Đọc bài sau đây. Xác định các đoạn văn và nội dung của từng đoạn.</a:t>
            </a:r>
          </a:p>
        </p:txBody>
      </p:sp>
      <p:sp>
        <p:nvSpPr>
          <p:cNvPr id="9221" name="Rectangle 5"/>
          <p:cNvSpPr>
            <a:spLocks noChangeArrowheads="1"/>
          </p:cNvSpPr>
          <p:nvPr/>
        </p:nvSpPr>
        <p:spPr bwMode="auto">
          <a:xfrm>
            <a:off x="685800" y="2590800"/>
            <a:ext cx="1905000" cy="457200"/>
          </a:xfrm>
          <a:prstGeom prst="rect">
            <a:avLst/>
          </a:prstGeom>
          <a:solidFill>
            <a:schemeClr val="tx1"/>
          </a:solidFill>
          <a:ln w="9525">
            <a:noFill/>
            <a:miter lim="800000"/>
            <a:headEnd/>
            <a:tailEnd/>
          </a:ln>
        </p:spPr>
        <p:txBody>
          <a:bodyPr>
            <a:spAutoFit/>
          </a:bodyPr>
          <a:lstStyle/>
          <a:p>
            <a:r>
              <a:rPr lang="en-US" sz="2400" b="1" i="1">
                <a:solidFill>
                  <a:srgbClr val="FF6600"/>
                </a:solidFill>
                <a:latin typeface="Arial" charset="0"/>
              </a:rPr>
              <a:t>Bãi ngô</a:t>
            </a:r>
          </a:p>
        </p:txBody>
      </p:sp>
      <p:sp>
        <p:nvSpPr>
          <p:cNvPr id="9222" name="Rectangle 7"/>
          <p:cNvSpPr>
            <a:spLocks noChangeArrowheads="1"/>
          </p:cNvSpPr>
          <p:nvPr/>
        </p:nvSpPr>
        <p:spPr bwMode="auto">
          <a:xfrm>
            <a:off x="0" y="3508375"/>
            <a:ext cx="9144000" cy="1323975"/>
          </a:xfrm>
          <a:prstGeom prst="rect">
            <a:avLst/>
          </a:prstGeom>
          <a:noFill/>
          <a:ln w="9525">
            <a:noFill/>
            <a:miter lim="800000"/>
            <a:headEnd/>
            <a:tailEnd/>
          </a:ln>
        </p:spPr>
        <p:txBody>
          <a:bodyPr>
            <a:spAutoFit/>
          </a:bodyPr>
          <a:lstStyle/>
          <a:p>
            <a:r>
              <a:rPr lang="en-US">
                <a:latin typeface="Arial" charset="0"/>
              </a:rPr>
              <a:t>              </a:t>
            </a:r>
            <a:r>
              <a:rPr lang="en-US" sz="2000">
                <a:latin typeface="Arial" charset="0"/>
              </a:rPr>
              <a:t>Trên ngọn, một thứ búp như kết bằng nhung và phấn vươn lên. Những đàn bướm trắng, bướm vàng bay đến, thoáng đỗ rồi bay đi. Núp trong cuống lá, những búp ngô non nhú lên và lớn dần. Mình có nhiều khía vàng vàng và những sợi tơ hung hung bọc trong làn áo mỏng óng ánh.</a:t>
            </a:r>
          </a:p>
        </p:txBody>
      </p:sp>
      <p:sp>
        <p:nvSpPr>
          <p:cNvPr id="9223" name="Text Box 9"/>
          <p:cNvSpPr txBox="1">
            <a:spLocks noChangeArrowheads="1"/>
          </p:cNvSpPr>
          <p:nvPr/>
        </p:nvSpPr>
        <p:spPr bwMode="auto">
          <a:xfrm>
            <a:off x="-44450" y="3540125"/>
            <a:ext cx="1011238" cy="400050"/>
          </a:xfrm>
          <a:prstGeom prst="rect">
            <a:avLst/>
          </a:prstGeom>
          <a:noFill/>
          <a:ln w="9525">
            <a:noFill/>
            <a:miter lim="800000"/>
            <a:headEnd/>
            <a:tailEnd/>
          </a:ln>
        </p:spPr>
        <p:txBody>
          <a:bodyPr wrap="none">
            <a:spAutoFit/>
          </a:bodyPr>
          <a:lstStyle/>
          <a:p>
            <a:r>
              <a:rPr lang="en-US" sz="2000">
                <a:solidFill>
                  <a:srgbClr val="FF0000"/>
                </a:solidFill>
                <a:latin typeface="Arial" charset="0"/>
              </a:rPr>
              <a:t>Đoạn 2</a:t>
            </a:r>
          </a:p>
        </p:txBody>
      </p:sp>
      <p:sp>
        <p:nvSpPr>
          <p:cNvPr id="18442" name="Text Box 10"/>
          <p:cNvSpPr txBox="1">
            <a:spLocks noChangeArrowheads="1"/>
          </p:cNvSpPr>
          <p:nvPr/>
        </p:nvSpPr>
        <p:spPr bwMode="auto">
          <a:xfrm>
            <a:off x="1447800" y="5105400"/>
            <a:ext cx="6816725" cy="396875"/>
          </a:xfrm>
          <a:prstGeom prst="rect">
            <a:avLst/>
          </a:prstGeom>
          <a:noFill/>
          <a:ln w="9525">
            <a:noFill/>
            <a:miter lim="800000"/>
            <a:headEnd/>
            <a:tailEnd/>
          </a:ln>
        </p:spPr>
        <p:txBody>
          <a:bodyPr wrap="none">
            <a:spAutoFit/>
          </a:bodyPr>
          <a:lstStyle/>
          <a:p>
            <a:r>
              <a:rPr lang="en-US" sz="2000" b="1" i="1">
                <a:solidFill>
                  <a:srgbClr val="FFFF00"/>
                </a:solidFill>
                <a:latin typeface="Arial" charset="0"/>
              </a:rPr>
              <a:t>Tả hoa ngô và búp ngô ở giai đoạn đơm hoa kết trái.</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442"/>
                                        </p:tgtEl>
                                        <p:attrNameLst>
                                          <p:attrName>style.visibility</p:attrName>
                                        </p:attrNameLst>
                                      </p:cBhvr>
                                      <p:to>
                                        <p:strVal val="visible"/>
                                      </p:to>
                                    </p:set>
                                    <p:animEffect transition="in" filter="fade">
                                      <p:cBhvr>
                                        <p:cTn id="7" dur="2000"/>
                                        <p:tgtEl>
                                          <p:spTgt spid="18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a:xfrm>
            <a:off x="685800" y="0"/>
            <a:ext cx="7772400" cy="1462088"/>
          </a:xfrm>
          <a:noFill/>
        </p:spPr>
        <p:txBody>
          <a:bodyPr/>
          <a:lstStyle/>
          <a:p>
            <a:pPr eaLnBrk="1" hangingPunct="1"/>
            <a:r>
              <a:rPr lang="en-US" sz="2400" u="sng" smtClean="0">
                <a:solidFill>
                  <a:srgbClr val="FFFF00"/>
                </a:solidFill>
                <a:latin typeface="Arial" charset="0"/>
              </a:rPr>
              <a:t>Môn :</a:t>
            </a:r>
            <a:r>
              <a:rPr lang="en-US" sz="2400" smtClean="0">
                <a:solidFill>
                  <a:srgbClr val="33CC33"/>
                </a:solidFill>
                <a:latin typeface="Arial" charset="0"/>
              </a:rPr>
              <a:t> </a:t>
            </a:r>
            <a:r>
              <a:rPr lang="en-US" sz="2400" b="1" smtClean="0">
                <a:solidFill>
                  <a:srgbClr val="FF0000"/>
                </a:solidFill>
                <a:latin typeface="Times New Roman" pitchFamily="18" charset="0"/>
              </a:rPr>
              <a:t>Tập làm văn  </a:t>
            </a:r>
          </a:p>
        </p:txBody>
      </p:sp>
      <p:sp>
        <p:nvSpPr>
          <p:cNvPr id="10243" name="Rectangle 3"/>
          <p:cNvSpPr>
            <a:spLocks noGrp="1" noChangeArrowheads="1"/>
          </p:cNvSpPr>
          <p:nvPr>
            <p:ph type="body" sz="half" idx="1"/>
          </p:nvPr>
        </p:nvSpPr>
        <p:spPr>
          <a:xfrm>
            <a:off x="301625" y="1155700"/>
            <a:ext cx="8308975" cy="1066800"/>
          </a:xfrm>
        </p:spPr>
        <p:txBody>
          <a:bodyPr/>
          <a:lstStyle/>
          <a:p>
            <a:pPr algn="ctr" eaLnBrk="1" hangingPunct="1">
              <a:buFontTx/>
              <a:buNone/>
            </a:pPr>
            <a:r>
              <a:rPr lang="en-US" sz="2800" u="sng" smtClean="0">
                <a:solidFill>
                  <a:srgbClr val="FFFF00"/>
                </a:solidFill>
                <a:latin typeface="Arial" charset="0"/>
              </a:rPr>
              <a:t>Bài</a:t>
            </a:r>
            <a:r>
              <a:rPr lang="en-US" sz="2800" smtClean="0">
                <a:solidFill>
                  <a:srgbClr val="FFFF00"/>
                </a:solidFill>
                <a:latin typeface="Arial" charset="0"/>
              </a:rPr>
              <a:t> :</a:t>
            </a:r>
            <a:r>
              <a:rPr lang="en-US" sz="2800" smtClean="0">
                <a:solidFill>
                  <a:srgbClr val="99FF66"/>
                </a:solidFill>
                <a:latin typeface="Arial" charset="0"/>
              </a:rPr>
              <a:t> Cấu tạo bài văn miêu tả cây cối</a:t>
            </a:r>
          </a:p>
        </p:txBody>
      </p:sp>
      <p:sp>
        <p:nvSpPr>
          <p:cNvPr id="10244" name="Rectangle 4"/>
          <p:cNvSpPr>
            <a:spLocks noChangeArrowheads="1"/>
          </p:cNvSpPr>
          <p:nvPr/>
        </p:nvSpPr>
        <p:spPr bwMode="auto">
          <a:xfrm>
            <a:off x="77788" y="1687513"/>
            <a:ext cx="9064625" cy="396875"/>
          </a:xfrm>
          <a:prstGeom prst="rect">
            <a:avLst/>
          </a:prstGeom>
          <a:noFill/>
          <a:ln w="9525">
            <a:noFill/>
            <a:miter lim="800000"/>
            <a:headEnd/>
            <a:tailEnd/>
          </a:ln>
        </p:spPr>
        <p:txBody>
          <a:bodyPr wrap="none">
            <a:spAutoFit/>
          </a:bodyPr>
          <a:lstStyle/>
          <a:p>
            <a:pPr marL="342900" indent="-342900">
              <a:buFontTx/>
              <a:buAutoNum type="arabicPeriod"/>
            </a:pPr>
            <a:r>
              <a:rPr lang="en-US" sz="2000" b="1" u="sng">
                <a:solidFill>
                  <a:srgbClr val="FFFFCC"/>
                </a:solidFill>
                <a:latin typeface="Arial" charset="0"/>
              </a:rPr>
              <a:t>Đọc bài sau đây. Xác định các đoạn văn và nội dung của từng đoạn.</a:t>
            </a:r>
          </a:p>
        </p:txBody>
      </p:sp>
      <p:sp>
        <p:nvSpPr>
          <p:cNvPr id="10245" name="Rectangle 5"/>
          <p:cNvSpPr>
            <a:spLocks noChangeArrowheads="1"/>
          </p:cNvSpPr>
          <p:nvPr/>
        </p:nvSpPr>
        <p:spPr bwMode="auto">
          <a:xfrm>
            <a:off x="4049713" y="2060575"/>
            <a:ext cx="1333500" cy="457200"/>
          </a:xfrm>
          <a:prstGeom prst="rect">
            <a:avLst/>
          </a:prstGeom>
          <a:solidFill>
            <a:schemeClr val="tx1"/>
          </a:solidFill>
          <a:ln w="9525">
            <a:noFill/>
            <a:miter lim="800000"/>
            <a:headEnd/>
            <a:tailEnd/>
          </a:ln>
        </p:spPr>
        <p:txBody>
          <a:bodyPr wrap="none">
            <a:spAutoFit/>
          </a:bodyPr>
          <a:lstStyle/>
          <a:p>
            <a:r>
              <a:rPr lang="en-US" sz="2400" b="1" i="1">
                <a:solidFill>
                  <a:srgbClr val="FF6600"/>
                </a:solidFill>
                <a:latin typeface="Arial" charset="0"/>
              </a:rPr>
              <a:t>Bãi ngô</a:t>
            </a:r>
          </a:p>
        </p:txBody>
      </p:sp>
      <p:sp>
        <p:nvSpPr>
          <p:cNvPr id="10246" name="Rectangle 6"/>
          <p:cNvSpPr>
            <a:spLocks noChangeArrowheads="1"/>
          </p:cNvSpPr>
          <p:nvPr/>
        </p:nvSpPr>
        <p:spPr bwMode="auto">
          <a:xfrm>
            <a:off x="0" y="2508250"/>
            <a:ext cx="9144000" cy="1006475"/>
          </a:xfrm>
          <a:prstGeom prst="rect">
            <a:avLst/>
          </a:prstGeom>
          <a:noFill/>
          <a:ln w="9525">
            <a:noFill/>
            <a:miter lim="800000"/>
            <a:headEnd/>
            <a:tailEnd/>
          </a:ln>
        </p:spPr>
        <p:txBody>
          <a:bodyPr>
            <a:spAutoFit/>
          </a:bodyPr>
          <a:lstStyle/>
          <a:p>
            <a:r>
              <a:rPr lang="en-US">
                <a:latin typeface="Arial" charset="0"/>
              </a:rPr>
              <a:t>            </a:t>
            </a:r>
            <a:r>
              <a:rPr lang="en-US" sz="2000">
                <a:latin typeface="Arial" charset="0"/>
              </a:rPr>
              <a:t>Bãi ngô quê em ngày càng xanh tốt. Mới dạo nào những cây ngô còn lấm tấm như mạ non. Thế mà chỉ ít lâu sau, ngô đã thành cây rung rung trước gió  và ánh nắng. Những lá ngô rộng dài, trổ ra mạnh mẽ, nõn nà.</a:t>
            </a:r>
          </a:p>
        </p:txBody>
      </p:sp>
      <p:sp>
        <p:nvSpPr>
          <p:cNvPr id="10247" name="Rectangle 7"/>
          <p:cNvSpPr>
            <a:spLocks noChangeArrowheads="1"/>
          </p:cNvSpPr>
          <p:nvPr/>
        </p:nvSpPr>
        <p:spPr bwMode="auto">
          <a:xfrm>
            <a:off x="0" y="3508375"/>
            <a:ext cx="9144000" cy="1311275"/>
          </a:xfrm>
          <a:prstGeom prst="rect">
            <a:avLst/>
          </a:prstGeom>
          <a:noFill/>
          <a:ln w="9525">
            <a:noFill/>
            <a:miter lim="800000"/>
            <a:headEnd/>
            <a:tailEnd/>
          </a:ln>
        </p:spPr>
        <p:txBody>
          <a:bodyPr>
            <a:spAutoFit/>
          </a:bodyPr>
          <a:lstStyle/>
          <a:p>
            <a:r>
              <a:rPr lang="en-US">
                <a:latin typeface="Arial" charset="0"/>
              </a:rPr>
              <a:t>           </a:t>
            </a:r>
            <a:r>
              <a:rPr lang="en-US" sz="2000">
                <a:latin typeface="Arial" charset="0"/>
              </a:rPr>
              <a:t>Trên ngọn, một thứ búp như kết bằng nhung và phấn vươn lên. Những đàn bướm trắng, bướm vàng bay đến, thoáng đỗ rồi bay đi. Núp trong cuống lá, những búp ngô non nhú lên và lớn dần. Mình có nhiều khía vàng vàng và những sợi tơ hung hung bọc trong làn áo mỏng óng ánh.</a:t>
            </a:r>
          </a:p>
        </p:txBody>
      </p:sp>
      <p:sp>
        <p:nvSpPr>
          <p:cNvPr id="19464" name="Text Box 8"/>
          <p:cNvSpPr txBox="1">
            <a:spLocks noChangeArrowheads="1"/>
          </p:cNvSpPr>
          <p:nvPr/>
        </p:nvSpPr>
        <p:spPr bwMode="auto">
          <a:xfrm>
            <a:off x="0" y="4803775"/>
            <a:ext cx="9144000" cy="1311275"/>
          </a:xfrm>
          <a:prstGeom prst="rect">
            <a:avLst/>
          </a:prstGeom>
          <a:solidFill>
            <a:schemeClr val="accent1"/>
          </a:solidFill>
          <a:ln w="9525">
            <a:noFill/>
            <a:miter lim="800000"/>
            <a:headEnd/>
            <a:tailEnd/>
          </a:ln>
        </p:spPr>
        <p:txBody>
          <a:bodyPr>
            <a:spAutoFit/>
          </a:bodyPr>
          <a:lstStyle/>
          <a:p>
            <a:r>
              <a:rPr lang="en-US" sz="2000">
                <a:latin typeface="Arial" charset="0"/>
              </a:rPr>
              <a:t>            Trời nắng chang chang, tiếng tu hú gần xa ran ran. Hoa ngô xơ xác như cỏ may. Lá ngô quắt lại rủ xuống. Những bắp ngô đã mập và chắc, chỉ còn chờ tay người đến bẻ mang về.</a:t>
            </a:r>
          </a:p>
          <a:p>
            <a:r>
              <a:rPr lang="en-US" sz="2000">
                <a:latin typeface="Arial" charset="0"/>
              </a:rPr>
              <a:t>                                                                                </a:t>
            </a:r>
            <a:r>
              <a:rPr lang="en-US" sz="2000" i="1">
                <a:solidFill>
                  <a:schemeClr val="tx2"/>
                </a:solidFill>
                <a:latin typeface="Arial" charset="0"/>
              </a:rPr>
              <a:t>Nguyên Hồng</a:t>
            </a:r>
          </a:p>
        </p:txBody>
      </p:sp>
      <p:sp>
        <p:nvSpPr>
          <p:cNvPr id="19465" name="Text Box 9"/>
          <p:cNvSpPr txBox="1">
            <a:spLocks noChangeArrowheads="1"/>
          </p:cNvSpPr>
          <p:nvPr/>
        </p:nvSpPr>
        <p:spPr bwMode="auto">
          <a:xfrm>
            <a:off x="-44450" y="4806950"/>
            <a:ext cx="1011238" cy="400050"/>
          </a:xfrm>
          <a:prstGeom prst="rect">
            <a:avLst/>
          </a:prstGeom>
          <a:noFill/>
          <a:ln w="9525">
            <a:noFill/>
            <a:miter lim="800000"/>
            <a:headEnd/>
            <a:tailEnd/>
          </a:ln>
        </p:spPr>
        <p:txBody>
          <a:bodyPr wrap="none">
            <a:spAutoFit/>
          </a:bodyPr>
          <a:lstStyle/>
          <a:p>
            <a:r>
              <a:rPr lang="en-US" sz="2000">
                <a:solidFill>
                  <a:srgbClr val="FF0000"/>
                </a:solidFill>
                <a:latin typeface="Arial" charset="0"/>
              </a:rPr>
              <a:t>Đoạn 3</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9465"/>
                                        </p:tgtEl>
                                        <p:attrNameLst>
                                          <p:attrName>style.visibility</p:attrName>
                                        </p:attrNameLst>
                                      </p:cBhvr>
                                      <p:to>
                                        <p:strVal val="visible"/>
                                      </p:to>
                                    </p:set>
                                    <p:animEffect transition="in" filter="wipe(down)">
                                      <p:cBhvr>
                                        <p:cTn id="7" dur="500"/>
                                        <p:tgtEl>
                                          <p:spTgt spid="19465"/>
                                        </p:tgtEl>
                                      </p:cBhvr>
                                    </p:animEffect>
                                  </p:childTnLst>
                                </p:cTn>
                              </p:par>
                              <p:par>
                                <p:cTn id="8" presetID="27" presetClass="emph" presetSubtype="0" fill="hold" grpId="0" nodeType="withEffect">
                                  <p:stCondLst>
                                    <p:cond delay="0"/>
                                  </p:stCondLst>
                                  <p:childTnLst>
                                    <p:animClr clrSpc="rgb" dir="cw">
                                      <p:cBhvr override="childStyle">
                                        <p:cTn id="9" dur="250" autoRev="1" fill="hold"/>
                                        <p:tgtEl>
                                          <p:spTgt spid="19464"/>
                                        </p:tgtEl>
                                        <p:attrNameLst>
                                          <p:attrName>style.color</p:attrName>
                                        </p:attrNameLst>
                                      </p:cBhvr>
                                      <p:to>
                                        <a:schemeClr val="bg1"/>
                                      </p:to>
                                    </p:animClr>
                                    <p:animClr clrSpc="rgb" dir="cw">
                                      <p:cBhvr>
                                        <p:cTn id="10" dur="250" autoRev="1" fill="hold"/>
                                        <p:tgtEl>
                                          <p:spTgt spid="19464"/>
                                        </p:tgtEl>
                                        <p:attrNameLst>
                                          <p:attrName>fillcolor</p:attrName>
                                        </p:attrNameLst>
                                      </p:cBhvr>
                                      <p:to>
                                        <a:schemeClr val="bg1"/>
                                      </p:to>
                                    </p:animClr>
                                    <p:set>
                                      <p:cBhvr>
                                        <p:cTn id="11" dur="250" autoRev="1" fill="hold"/>
                                        <p:tgtEl>
                                          <p:spTgt spid="19464"/>
                                        </p:tgtEl>
                                        <p:attrNameLst>
                                          <p:attrName>fill.type</p:attrName>
                                        </p:attrNameLst>
                                      </p:cBhvr>
                                      <p:to>
                                        <p:strVal val="solid"/>
                                      </p:to>
                                    </p:set>
                                    <p:set>
                                      <p:cBhvr>
                                        <p:cTn id="12" dur="250" autoRev="1" fill="hold"/>
                                        <p:tgtEl>
                                          <p:spTgt spid="1946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4" grpId="0" animBg="1"/>
      <p:bldP spid="1946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685800" y="0"/>
            <a:ext cx="7772400" cy="1763713"/>
          </a:xfrm>
          <a:noFill/>
        </p:spPr>
        <p:txBody>
          <a:bodyPr/>
          <a:lstStyle/>
          <a:p>
            <a:pPr eaLnBrk="1" hangingPunct="1"/>
            <a:r>
              <a:rPr lang="en-US" sz="2400" smtClean="0">
                <a:solidFill>
                  <a:srgbClr val="33CC33"/>
                </a:solidFill>
                <a:latin typeface="Arial" charset="0"/>
              </a:rPr>
              <a:t/>
            </a:r>
            <a:br>
              <a:rPr lang="en-US" sz="2400" smtClean="0">
                <a:solidFill>
                  <a:srgbClr val="33CC33"/>
                </a:solidFill>
                <a:latin typeface="Arial" charset="0"/>
              </a:rPr>
            </a:br>
            <a:r>
              <a:rPr lang="en-US" sz="2400" u="sng" smtClean="0">
                <a:solidFill>
                  <a:srgbClr val="FFFF00"/>
                </a:solidFill>
                <a:latin typeface="Arial" charset="0"/>
              </a:rPr>
              <a:t>Môn :</a:t>
            </a:r>
            <a:r>
              <a:rPr lang="en-US" sz="2400" smtClean="0">
                <a:solidFill>
                  <a:srgbClr val="33CC33"/>
                </a:solidFill>
                <a:latin typeface="Arial" charset="0"/>
              </a:rPr>
              <a:t> </a:t>
            </a:r>
            <a:r>
              <a:rPr lang="en-US" sz="2400" b="1" smtClean="0">
                <a:solidFill>
                  <a:srgbClr val="FF0000"/>
                </a:solidFill>
                <a:latin typeface="Times New Roman" pitchFamily="18" charset="0"/>
              </a:rPr>
              <a:t>Tập làm văn </a:t>
            </a:r>
          </a:p>
        </p:txBody>
      </p:sp>
      <p:sp>
        <p:nvSpPr>
          <p:cNvPr id="11267" name="Rectangle 3"/>
          <p:cNvSpPr>
            <a:spLocks noGrp="1" noChangeArrowheads="1"/>
          </p:cNvSpPr>
          <p:nvPr>
            <p:ph type="body" sz="half" idx="1"/>
          </p:nvPr>
        </p:nvSpPr>
        <p:spPr>
          <a:xfrm>
            <a:off x="301625" y="1155700"/>
            <a:ext cx="8308975" cy="1066800"/>
          </a:xfrm>
        </p:spPr>
        <p:txBody>
          <a:bodyPr/>
          <a:lstStyle/>
          <a:p>
            <a:pPr algn="ctr" eaLnBrk="1" hangingPunct="1">
              <a:buFontTx/>
              <a:buNone/>
            </a:pPr>
            <a:r>
              <a:rPr lang="en-US" sz="2800" u="sng" smtClean="0">
                <a:solidFill>
                  <a:srgbClr val="FFFF00"/>
                </a:solidFill>
                <a:latin typeface="Arial" charset="0"/>
              </a:rPr>
              <a:t>Bài</a:t>
            </a:r>
            <a:r>
              <a:rPr lang="en-US" sz="2800" smtClean="0">
                <a:solidFill>
                  <a:srgbClr val="FFFF00"/>
                </a:solidFill>
                <a:latin typeface="Arial" charset="0"/>
              </a:rPr>
              <a:t> :</a:t>
            </a:r>
            <a:r>
              <a:rPr lang="en-US" sz="2800" smtClean="0">
                <a:solidFill>
                  <a:srgbClr val="99FF66"/>
                </a:solidFill>
                <a:latin typeface="Arial" charset="0"/>
              </a:rPr>
              <a:t> Cấu tạo bài văn miêu tả cây cối</a:t>
            </a:r>
          </a:p>
        </p:txBody>
      </p:sp>
      <p:sp>
        <p:nvSpPr>
          <p:cNvPr id="11268" name="Rectangle 4"/>
          <p:cNvSpPr>
            <a:spLocks noChangeArrowheads="1"/>
          </p:cNvSpPr>
          <p:nvPr/>
        </p:nvSpPr>
        <p:spPr bwMode="auto">
          <a:xfrm>
            <a:off x="77788" y="1687513"/>
            <a:ext cx="9064625" cy="396875"/>
          </a:xfrm>
          <a:prstGeom prst="rect">
            <a:avLst/>
          </a:prstGeom>
          <a:noFill/>
          <a:ln w="9525">
            <a:noFill/>
            <a:miter lim="800000"/>
            <a:headEnd/>
            <a:tailEnd/>
          </a:ln>
        </p:spPr>
        <p:txBody>
          <a:bodyPr wrap="none">
            <a:spAutoFit/>
          </a:bodyPr>
          <a:lstStyle/>
          <a:p>
            <a:pPr marL="342900" indent="-342900">
              <a:buFontTx/>
              <a:buAutoNum type="arabicPeriod"/>
            </a:pPr>
            <a:r>
              <a:rPr lang="en-US" sz="2000" b="1" u="sng">
                <a:solidFill>
                  <a:srgbClr val="FFFFCC"/>
                </a:solidFill>
                <a:latin typeface="Arial" charset="0"/>
              </a:rPr>
              <a:t>Đọc bài sau đây. Xác định các đoạn văn và nội dung của từng đoạn.</a:t>
            </a:r>
          </a:p>
        </p:txBody>
      </p:sp>
      <p:sp>
        <p:nvSpPr>
          <p:cNvPr id="11269" name="Rectangle 5"/>
          <p:cNvSpPr>
            <a:spLocks noChangeArrowheads="1"/>
          </p:cNvSpPr>
          <p:nvPr/>
        </p:nvSpPr>
        <p:spPr bwMode="auto">
          <a:xfrm>
            <a:off x="1524000" y="2362200"/>
            <a:ext cx="1447800" cy="457200"/>
          </a:xfrm>
          <a:prstGeom prst="rect">
            <a:avLst/>
          </a:prstGeom>
          <a:solidFill>
            <a:schemeClr val="tx1"/>
          </a:solidFill>
          <a:ln w="9525">
            <a:noFill/>
            <a:miter lim="800000"/>
            <a:headEnd/>
            <a:tailEnd/>
          </a:ln>
        </p:spPr>
        <p:txBody>
          <a:bodyPr>
            <a:spAutoFit/>
          </a:bodyPr>
          <a:lstStyle/>
          <a:p>
            <a:r>
              <a:rPr lang="en-US" sz="2400" b="1" i="1">
                <a:solidFill>
                  <a:srgbClr val="FF6600"/>
                </a:solidFill>
                <a:latin typeface="Arial" charset="0"/>
              </a:rPr>
              <a:t>Bãi ngô</a:t>
            </a:r>
          </a:p>
        </p:txBody>
      </p:sp>
      <p:sp>
        <p:nvSpPr>
          <p:cNvPr id="11270" name="Text Box 8"/>
          <p:cNvSpPr txBox="1">
            <a:spLocks noChangeArrowheads="1"/>
          </p:cNvSpPr>
          <p:nvPr/>
        </p:nvSpPr>
        <p:spPr bwMode="auto">
          <a:xfrm>
            <a:off x="0" y="2895600"/>
            <a:ext cx="9144000" cy="1311275"/>
          </a:xfrm>
          <a:prstGeom prst="rect">
            <a:avLst/>
          </a:prstGeom>
          <a:solidFill>
            <a:schemeClr val="bg1"/>
          </a:solidFill>
          <a:ln w="9525">
            <a:noFill/>
            <a:miter lim="800000"/>
            <a:headEnd/>
            <a:tailEnd/>
          </a:ln>
        </p:spPr>
        <p:txBody>
          <a:bodyPr>
            <a:spAutoFit/>
          </a:bodyPr>
          <a:lstStyle/>
          <a:p>
            <a:r>
              <a:rPr lang="en-US" sz="2000">
                <a:latin typeface="Arial" charset="0"/>
              </a:rPr>
              <a:t>          Trời nắng chang chang, tiếng tu hú gần xa ran ran. Hoa ngô xơ xác như cỏ may. Lá ngô quắt lại rủ xuống. Những bắp ngô đã mập và chắc, chỉ còn chờ tay người đến bẻ mang về.</a:t>
            </a:r>
          </a:p>
          <a:p>
            <a:r>
              <a:rPr lang="en-US" sz="2000">
                <a:latin typeface="Arial" charset="0"/>
              </a:rPr>
              <a:t>                                                                                </a:t>
            </a:r>
            <a:r>
              <a:rPr lang="en-US" sz="2000" i="1">
                <a:solidFill>
                  <a:schemeClr val="tx2"/>
                </a:solidFill>
                <a:latin typeface="Arial" charset="0"/>
              </a:rPr>
              <a:t>Nguyên Hồng</a:t>
            </a:r>
          </a:p>
        </p:txBody>
      </p:sp>
      <p:sp>
        <p:nvSpPr>
          <p:cNvPr id="11271" name="Text Box 9"/>
          <p:cNvSpPr txBox="1">
            <a:spLocks noChangeArrowheads="1"/>
          </p:cNvSpPr>
          <p:nvPr/>
        </p:nvSpPr>
        <p:spPr bwMode="auto">
          <a:xfrm>
            <a:off x="0" y="2905125"/>
            <a:ext cx="1011238" cy="400050"/>
          </a:xfrm>
          <a:prstGeom prst="rect">
            <a:avLst/>
          </a:prstGeom>
          <a:noFill/>
          <a:ln w="9525">
            <a:noFill/>
            <a:miter lim="800000"/>
            <a:headEnd/>
            <a:tailEnd/>
          </a:ln>
        </p:spPr>
        <p:txBody>
          <a:bodyPr wrap="none">
            <a:spAutoFit/>
          </a:bodyPr>
          <a:lstStyle/>
          <a:p>
            <a:r>
              <a:rPr lang="en-US" sz="2000">
                <a:solidFill>
                  <a:srgbClr val="FF0000"/>
                </a:solidFill>
                <a:latin typeface="Arial" charset="0"/>
              </a:rPr>
              <a:t>Đoạn 3</a:t>
            </a:r>
          </a:p>
        </p:txBody>
      </p:sp>
      <p:sp>
        <p:nvSpPr>
          <p:cNvPr id="20490" name="Text Box 10"/>
          <p:cNvSpPr txBox="1">
            <a:spLocks noChangeArrowheads="1"/>
          </p:cNvSpPr>
          <p:nvPr/>
        </p:nvSpPr>
        <p:spPr bwMode="auto">
          <a:xfrm>
            <a:off x="1447800" y="4114800"/>
            <a:ext cx="6248400" cy="701675"/>
          </a:xfrm>
          <a:prstGeom prst="rect">
            <a:avLst/>
          </a:prstGeom>
          <a:noFill/>
          <a:ln w="9525">
            <a:noFill/>
            <a:miter lim="800000"/>
            <a:headEnd/>
            <a:tailEnd/>
          </a:ln>
        </p:spPr>
        <p:txBody>
          <a:bodyPr>
            <a:spAutoFit/>
          </a:bodyPr>
          <a:lstStyle/>
          <a:p>
            <a:r>
              <a:rPr lang="en-US" sz="2000" b="1" i="1">
                <a:solidFill>
                  <a:srgbClr val="FFFF00"/>
                </a:solidFill>
                <a:latin typeface="Arial" charset="0"/>
              </a:rPr>
              <a:t>Tả hoa ngô và lá ngô giai đoạn bắp ngô đã mập và chắc có thể thu hoạch được</a:t>
            </a:r>
            <a:r>
              <a:rPr lang="en-US">
                <a:latin typeface="Arial"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grpId="0" nodeType="withEffect">
                                  <p:stCondLst>
                                    <p:cond delay="0"/>
                                  </p:stCondLst>
                                  <p:childTnLst>
                                    <p:set>
                                      <p:cBhvr>
                                        <p:cTn id="6" dur="1" fill="hold">
                                          <p:stCondLst>
                                            <p:cond delay="0"/>
                                          </p:stCondLst>
                                        </p:cTn>
                                        <p:tgtEl>
                                          <p:spTgt spid="20490"/>
                                        </p:tgtEl>
                                        <p:attrNameLst>
                                          <p:attrName>style.visibility</p:attrName>
                                        </p:attrNameLst>
                                      </p:cBhvr>
                                      <p:to>
                                        <p:strVal val="visible"/>
                                      </p:to>
                                    </p:set>
                                    <p:animEffect transition="in" filter="wedge">
                                      <p:cBhvr>
                                        <p:cTn id="7" dur="2000"/>
                                        <p:tgtEl>
                                          <p:spTgt spid="20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0" grpId="0"/>
    </p:bldLst>
  </p:timing>
</p:sld>
</file>

<file path=ppt/theme/theme1.xml><?xml version="1.0" encoding="utf-8"?>
<a:theme xmlns:a="http://schemas.openxmlformats.org/drawingml/2006/main" name="Fireworks">
  <a:themeElements>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Fireworks">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Black"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Black" pitchFamily="34" charset="0"/>
          </a:defRPr>
        </a:defPPr>
      </a:lstStyle>
    </a:lnDef>
  </a:objectDefaults>
  <a:extraClrSchemeLst>
    <a:extraClrScheme>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Fireworks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Fireworks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Fireworks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Fireworks</Template>
  <TotalTime>757</TotalTime>
  <Words>3870</Words>
  <Application>Microsoft PowerPoint</Application>
  <PresentationFormat>On-screen Show (4:3)</PresentationFormat>
  <Paragraphs>245</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 Black</vt:lpstr>
      <vt:lpstr>Arial</vt:lpstr>
      <vt:lpstr>Times New Roman</vt:lpstr>
      <vt:lpstr>Calibri</vt:lpstr>
      <vt:lpstr>Fireworks</vt:lpstr>
      <vt:lpstr> Môn : Tập làm văn </vt:lpstr>
      <vt:lpstr> Môn : Tập làm văn </vt:lpstr>
      <vt:lpstr>Môn : Tập làm văn   </vt:lpstr>
      <vt:lpstr> Môn : Tập làm văn  </vt:lpstr>
      <vt:lpstr> Môn : Tập làm văn</vt:lpstr>
      <vt:lpstr>Môn : Tập làm văn  </vt:lpstr>
      <vt:lpstr> Môn : Tập làm văn </vt:lpstr>
      <vt:lpstr>Môn : Tập làm văn  </vt:lpstr>
      <vt:lpstr> Môn : Tập làm văn </vt:lpstr>
      <vt:lpstr> Môn : Tập làm văn </vt:lpstr>
      <vt:lpstr>Môn : Tập làm văn </vt:lpstr>
      <vt:lpstr> Môn : Tập làm văn </vt:lpstr>
      <vt:lpstr> Môn : Tập làm văn  </vt:lpstr>
      <vt:lpstr>Môn : Tập làm văn </vt:lpstr>
      <vt:lpstr> Môn : Tập làm văn </vt:lpstr>
      <vt:lpstr>Môn : Tập làm văn </vt:lpstr>
      <vt:lpstr> Môn : Tập làm văn </vt:lpstr>
      <vt:lpstr>Môn : Tập làm văn </vt:lpstr>
      <vt:lpstr> Môn : Tập làm văn 4</vt:lpstr>
      <vt:lpstr> Môn : Tập làm văn </vt:lpstr>
      <vt:lpstr>Môn : Tập làm văn </vt:lpstr>
      <vt:lpstr> Môn : Tập làm văn </vt:lpstr>
      <vt:lpstr> Môn : Tập làm văn </vt:lpstr>
      <vt:lpstr> Môn : Tập làm văn </vt:lpstr>
      <vt:lpstr> Môn : Tập làm văn  THẢO LUẬN NHÓM</vt:lpstr>
      <vt:lpstr> Môn : Tập làm văn </vt:lpstr>
      <vt:lpstr> Môn : Tập làm văn 4</vt:lpstr>
      <vt:lpstr> Môn : Tập làm văn </vt:lpstr>
      <vt:lpstr> Môn : Tập làm văn </vt:lpstr>
      <vt:lpstr> Môn : Tập làm văn </vt:lpstr>
      <vt:lpstr>Môn : Tập làm văn   </vt:lpstr>
      <vt:lpstr> Môn : Tập làm văn </vt:lpstr>
      <vt:lpstr> Môn : Tập làm văn </vt:lpstr>
    </vt:vector>
  </TitlesOfParts>
  <Company>minh phong computer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phong</dc:creator>
  <cp:lastModifiedBy>CSTeam</cp:lastModifiedBy>
  <cp:revision>163</cp:revision>
  <dcterms:created xsi:type="dcterms:W3CDTF">2008-01-18T12:23:53Z</dcterms:created>
  <dcterms:modified xsi:type="dcterms:W3CDTF">2016-06-30T01:49:09Z</dcterms:modified>
</cp:coreProperties>
</file>